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  <p:sldMasterId id="2147483948" r:id="rId2"/>
  </p:sldMasterIdLst>
  <p:handoutMasterIdLst>
    <p:handoutMasterId r:id="rId8"/>
  </p:handoutMasterIdLst>
  <p:sldIdLst>
    <p:sldId id="256" r:id="rId3"/>
    <p:sldId id="257" r:id="rId4"/>
    <p:sldId id="258" r:id="rId5"/>
    <p:sldId id="260" r:id="rId6"/>
    <p:sldId id="261" r:id="rId7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ohne Titel" id="{AF3C976A-9350-47FF-83C0-6E741E216C15}">
          <p14:sldIdLst>
            <p14:sldId id="256"/>
            <p14:sldId id="257"/>
            <p14:sldId id="258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>
        <p:scale>
          <a:sx n="120" d="100"/>
          <a:sy n="120" d="100"/>
        </p:scale>
        <p:origin x="-13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4965DB-AD17-4808-9232-1DF79F628D04}" type="doc">
      <dgm:prSet loTypeId="urn:microsoft.com/office/officeart/2005/8/layout/hProcess3" loCatId="process" qsTypeId="urn:microsoft.com/office/officeart/2005/8/quickstyle/simple5" qsCatId="simple" csTypeId="urn:microsoft.com/office/officeart/2005/8/colors/colorful1" csCatId="colorful" phldr="1"/>
      <dgm:spPr/>
    </dgm:pt>
    <dgm:pt modelId="{48C76207-FDE6-4198-BBBD-4A1A222C09C2}">
      <dgm:prSet phldrT="[Text]"/>
      <dgm:spPr/>
      <dgm:t>
        <a:bodyPr/>
        <a:lstStyle/>
        <a:p>
          <a:r>
            <a:rPr lang="de-AT" dirty="0" smtClean="0"/>
            <a:t>Wohin mit 10 Jahren?</a:t>
          </a:r>
          <a:endParaRPr lang="de-AT" dirty="0"/>
        </a:p>
      </dgm:t>
    </dgm:pt>
    <dgm:pt modelId="{7D427F5A-2E15-4296-ACF1-E2893A6846DA}" type="parTrans" cxnId="{57032954-3EF7-4980-97F5-BAE8969B1603}">
      <dgm:prSet/>
      <dgm:spPr/>
      <dgm:t>
        <a:bodyPr/>
        <a:lstStyle/>
        <a:p>
          <a:endParaRPr lang="de-AT"/>
        </a:p>
      </dgm:t>
    </dgm:pt>
    <dgm:pt modelId="{FDFA2179-7035-4B12-8A65-198AD5687A28}" type="sibTrans" cxnId="{57032954-3EF7-4980-97F5-BAE8969B1603}">
      <dgm:prSet/>
      <dgm:spPr/>
      <dgm:t>
        <a:bodyPr/>
        <a:lstStyle/>
        <a:p>
          <a:endParaRPr lang="de-AT"/>
        </a:p>
      </dgm:t>
    </dgm:pt>
    <dgm:pt modelId="{9B13654D-5CEF-43AD-8479-0E037268B2D0}" type="pres">
      <dgm:prSet presAssocID="{CE4965DB-AD17-4808-9232-1DF79F628D04}" presName="Name0" presStyleCnt="0">
        <dgm:presLayoutVars>
          <dgm:dir/>
          <dgm:animLvl val="lvl"/>
          <dgm:resizeHandles val="exact"/>
        </dgm:presLayoutVars>
      </dgm:prSet>
      <dgm:spPr/>
    </dgm:pt>
    <dgm:pt modelId="{3BFD6346-941A-4D14-94D6-FD6B2BE55668}" type="pres">
      <dgm:prSet presAssocID="{CE4965DB-AD17-4808-9232-1DF79F628D04}" presName="dummy" presStyleCnt="0"/>
      <dgm:spPr/>
    </dgm:pt>
    <dgm:pt modelId="{1A2E919A-57D2-4BD7-9EF1-EFD4E5E499A9}" type="pres">
      <dgm:prSet presAssocID="{CE4965DB-AD17-4808-9232-1DF79F628D04}" presName="linH" presStyleCnt="0"/>
      <dgm:spPr/>
    </dgm:pt>
    <dgm:pt modelId="{AF4EE768-E300-444F-A27C-C5250E992C4F}" type="pres">
      <dgm:prSet presAssocID="{CE4965DB-AD17-4808-9232-1DF79F628D04}" presName="padding1" presStyleCnt="0"/>
      <dgm:spPr/>
    </dgm:pt>
    <dgm:pt modelId="{B0A9570F-F06E-4AED-B353-DE239776135F}" type="pres">
      <dgm:prSet presAssocID="{48C76207-FDE6-4198-BBBD-4A1A222C09C2}" presName="linV" presStyleCnt="0"/>
      <dgm:spPr/>
    </dgm:pt>
    <dgm:pt modelId="{390D8AFB-F553-43E3-A1FE-2AD7EC6BAABB}" type="pres">
      <dgm:prSet presAssocID="{48C76207-FDE6-4198-BBBD-4A1A222C09C2}" presName="spVertical1" presStyleCnt="0"/>
      <dgm:spPr/>
    </dgm:pt>
    <dgm:pt modelId="{EE96ABB4-BC70-40E2-AC17-98C44A98CC3D}" type="pres">
      <dgm:prSet presAssocID="{48C76207-FDE6-4198-BBBD-4A1A222C09C2}" presName="parTx" presStyleLbl="revTx" presStyleIdx="0" presStyleCnt="1" custAng="19053158" custScaleX="91537" custScaleY="91978" custLinFactY="19067" custLinFactNeighborX="-7342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C31E16A3-19A9-4820-910A-A90976C8022D}" type="pres">
      <dgm:prSet presAssocID="{48C76207-FDE6-4198-BBBD-4A1A222C09C2}" presName="spVertical2" presStyleCnt="0"/>
      <dgm:spPr/>
    </dgm:pt>
    <dgm:pt modelId="{7BE81ADD-1BFA-4E64-A8F1-B36AD25061D6}" type="pres">
      <dgm:prSet presAssocID="{48C76207-FDE6-4198-BBBD-4A1A222C09C2}" presName="spVertical3" presStyleCnt="0"/>
      <dgm:spPr/>
    </dgm:pt>
    <dgm:pt modelId="{DDECF4FE-07E1-4E7D-B247-1BDC4CA0DE8F}" type="pres">
      <dgm:prSet presAssocID="{CE4965DB-AD17-4808-9232-1DF79F628D04}" presName="padding2" presStyleCnt="0"/>
      <dgm:spPr/>
    </dgm:pt>
    <dgm:pt modelId="{BD557ADB-AE64-4806-8FDD-ED1B23245876}" type="pres">
      <dgm:prSet presAssocID="{CE4965DB-AD17-4808-9232-1DF79F628D04}" presName="negArrow" presStyleCnt="0"/>
      <dgm:spPr/>
    </dgm:pt>
    <dgm:pt modelId="{D820414C-854C-4575-86F7-527AC975C78E}" type="pres">
      <dgm:prSet presAssocID="{CE4965DB-AD17-4808-9232-1DF79F628D04}" presName="backgroundArrow" presStyleLbl="node1" presStyleIdx="0" presStyleCnt="1" custAng="19059662" custScaleX="23661" custScaleY="140123"/>
      <dgm:spPr/>
    </dgm:pt>
  </dgm:ptLst>
  <dgm:cxnLst>
    <dgm:cxn modelId="{1C7CC6EA-9FB3-408E-B6E3-101A8DBDD94E}" type="presOf" srcId="{48C76207-FDE6-4198-BBBD-4A1A222C09C2}" destId="{EE96ABB4-BC70-40E2-AC17-98C44A98CC3D}" srcOrd="0" destOrd="0" presId="urn:microsoft.com/office/officeart/2005/8/layout/hProcess3"/>
    <dgm:cxn modelId="{7869121C-31F3-4282-A585-B1B99E1510A3}" type="presOf" srcId="{CE4965DB-AD17-4808-9232-1DF79F628D04}" destId="{9B13654D-5CEF-43AD-8479-0E037268B2D0}" srcOrd="0" destOrd="0" presId="urn:microsoft.com/office/officeart/2005/8/layout/hProcess3"/>
    <dgm:cxn modelId="{57032954-3EF7-4980-97F5-BAE8969B1603}" srcId="{CE4965DB-AD17-4808-9232-1DF79F628D04}" destId="{48C76207-FDE6-4198-BBBD-4A1A222C09C2}" srcOrd="0" destOrd="0" parTransId="{7D427F5A-2E15-4296-ACF1-E2893A6846DA}" sibTransId="{FDFA2179-7035-4B12-8A65-198AD5687A28}"/>
    <dgm:cxn modelId="{0D96C6CC-9DBB-4298-B510-4F70E7867F1E}" type="presParOf" srcId="{9B13654D-5CEF-43AD-8479-0E037268B2D0}" destId="{3BFD6346-941A-4D14-94D6-FD6B2BE55668}" srcOrd="0" destOrd="0" presId="urn:microsoft.com/office/officeart/2005/8/layout/hProcess3"/>
    <dgm:cxn modelId="{83BA2FD3-61A3-4AB6-9D62-B188912C0997}" type="presParOf" srcId="{9B13654D-5CEF-43AD-8479-0E037268B2D0}" destId="{1A2E919A-57D2-4BD7-9EF1-EFD4E5E499A9}" srcOrd="1" destOrd="0" presId="urn:microsoft.com/office/officeart/2005/8/layout/hProcess3"/>
    <dgm:cxn modelId="{4C92A5D1-720F-4855-B0A2-89535B9193C8}" type="presParOf" srcId="{1A2E919A-57D2-4BD7-9EF1-EFD4E5E499A9}" destId="{AF4EE768-E300-444F-A27C-C5250E992C4F}" srcOrd="0" destOrd="0" presId="urn:microsoft.com/office/officeart/2005/8/layout/hProcess3"/>
    <dgm:cxn modelId="{FDFEF11A-7D5F-44A3-93F5-97AA080D210E}" type="presParOf" srcId="{1A2E919A-57D2-4BD7-9EF1-EFD4E5E499A9}" destId="{B0A9570F-F06E-4AED-B353-DE239776135F}" srcOrd="1" destOrd="0" presId="urn:microsoft.com/office/officeart/2005/8/layout/hProcess3"/>
    <dgm:cxn modelId="{130C115C-630C-4D44-9CD0-F7F9AF922D06}" type="presParOf" srcId="{B0A9570F-F06E-4AED-B353-DE239776135F}" destId="{390D8AFB-F553-43E3-A1FE-2AD7EC6BAABB}" srcOrd="0" destOrd="0" presId="urn:microsoft.com/office/officeart/2005/8/layout/hProcess3"/>
    <dgm:cxn modelId="{A5D7AC95-22B6-49A7-9E90-7C64D4301497}" type="presParOf" srcId="{B0A9570F-F06E-4AED-B353-DE239776135F}" destId="{EE96ABB4-BC70-40E2-AC17-98C44A98CC3D}" srcOrd="1" destOrd="0" presId="urn:microsoft.com/office/officeart/2005/8/layout/hProcess3"/>
    <dgm:cxn modelId="{8F10BB92-3340-41B2-A9BE-1AB70E112B94}" type="presParOf" srcId="{B0A9570F-F06E-4AED-B353-DE239776135F}" destId="{C31E16A3-19A9-4820-910A-A90976C8022D}" srcOrd="2" destOrd="0" presId="urn:microsoft.com/office/officeart/2005/8/layout/hProcess3"/>
    <dgm:cxn modelId="{6B7F3F43-A52B-461B-B4B0-B908824B0FBB}" type="presParOf" srcId="{B0A9570F-F06E-4AED-B353-DE239776135F}" destId="{7BE81ADD-1BFA-4E64-A8F1-B36AD25061D6}" srcOrd="3" destOrd="0" presId="urn:microsoft.com/office/officeart/2005/8/layout/hProcess3"/>
    <dgm:cxn modelId="{06DCB262-77D1-4062-806E-A41F868A8009}" type="presParOf" srcId="{1A2E919A-57D2-4BD7-9EF1-EFD4E5E499A9}" destId="{DDECF4FE-07E1-4E7D-B247-1BDC4CA0DE8F}" srcOrd="2" destOrd="0" presId="urn:microsoft.com/office/officeart/2005/8/layout/hProcess3"/>
    <dgm:cxn modelId="{C792CBEC-8E8E-403D-AC0F-F843D6922661}" type="presParOf" srcId="{1A2E919A-57D2-4BD7-9EF1-EFD4E5E499A9}" destId="{BD557ADB-AE64-4806-8FDD-ED1B23245876}" srcOrd="3" destOrd="0" presId="urn:microsoft.com/office/officeart/2005/8/layout/hProcess3"/>
    <dgm:cxn modelId="{9B7CFC1B-2AD7-4568-8942-B8128B8BBD42}" type="presParOf" srcId="{1A2E919A-57D2-4BD7-9EF1-EFD4E5E499A9}" destId="{D820414C-854C-4575-86F7-527AC975C78E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B91BD1-49C1-45D7-9D7A-9B0E3B200D8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AT"/>
        </a:p>
      </dgm:t>
    </dgm:pt>
    <dgm:pt modelId="{D6B0597C-BDD0-4C3D-8360-0D9641A18A57}">
      <dgm:prSet phldrT="[Text]" custT="1"/>
      <dgm:spPr/>
      <dgm:t>
        <a:bodyPr/>
        <a:lstStyle/>
        <a:p>
          <a:r>
            <a:rPr lang="de-AT" sz="1800" dirty="0" smtClean="0"/>
            <a:t>Schulwesen in Österreich (Mittel- und Oberstufe)</a:t>
          </a:r>
          <a:endParaRPr lang="de-AT" sz="1800" dirty="0"/>
        </a:p>
      </dgm:t>
    </dgm:pt>
    <dgm:pt modelId="{1A613C23-E829-4EEF-A0CB-1FB941A781FE}" type="parTrans" cxnId="{E74AE204-79A6-426E-9A99-2F3A02BA481A}">
      <dgm:prSet/>
      <dgm:spPr/>
      <dgm:t>
        <a:bodyPr/>
        <a:lstStyle/>
        <a:p>
          <a:endParaRPr lang="de-AT"/>
        </a:p>
      </dgm:t>
    </dgm:pt>
    <dgm:pt modelId="{A0F575C3-8D9C-4E08-AE64-FA61BDAFD790}" type="sibTrans" cxnId="{E74AE204-79A6-426E-9A99-2F3A02BA481A}">
      <dgm:prSet/>
      <dgm:spPr/>
      <dgm:t>
        <a:bodyPr/>
        <a:lstStyle/>
        <a:p>
          <a:endParaRPr lang="de-AT"/>
        </a:p>
      </dgm:t>
    </dgm:pt>
    <dgm:pt modelId="{481C33FF-E893-4049-A7B0-6FC3C78EBC51}">
      <dgm:prSet phldrT="[Text]" custT="1"/>
      <dgm:spPr/>
      <dgm:t>
        <a:bodyPr/>
        <a:lstStyle/>
        <a:p>
          <a:r>
            <a:rPr lang="de-AT" sz="1400" dirty="0" smtClean="0">
              <a:solidFill>
                <a:srgbClr val="FF0000"/>
              </a:solidFill>
            </a:rPr>
            <a:t>(</a:t>
          </a:r>
          <a:r>
            <a:rPr lang="de-AT" sz="1400" dirty="0" smtClean="0"/>
            <a:t>NMS</a:t>
          </a:r>
          <a:r>
            <a:rPr lang="de-AT" sz="1400" dirty="0" smtClean="0">
              <a:solidFill>
                <a:srgbClr val="FF0000"/>
              </a:solidFill>
            </a:rPr>
            <a:t>)</a:t>
          </a:r>
          <a:r>
            <a:rPr lang="de-AT" sz="1400" dirty="0" smtClean="0"/>
            <a:t> (Neue Mittelschule) </a:t>
          </a:r>
          <a:r>
            <a:rPr lang="de-AT" sz="1400" dirty="0" smtClean="0">
              <a:solidFill>
                <a:srgbClr val="FF0000"/>
              </a:solidFill>
            </a:rPr>
            <a:t>MS</a:t>
          </a:r>
          <a:endParaRPr lang="de-AT" sz="1400" dirty="0">
            <a:solidFill>
              <a:srgbClr val="FF0000"/>
            </a:solidFill>
          </a:endParaRPr>
        </a:p>
      </dgm:t>
    </dgm:pt>
    <dgm:pt modelId="{896B0005-0792-4B44-9449-AD390A0BF17E}" type="parTrans" cxnId="{981E8D57-3FC4-4F8B-A5FC-CF8DE17BD2B7}">
      <dgm:prSet/>
      <dgm:spPr/>
      <dgm:t>
        <a:bodyPr/>
        <a:lstStyle/>
        <a:p>
          <a:endParaRPr lang="de-AT"/>
        </a:p>
      </dgm:t>
    </dgm:pt>
    <dgm:pt modelId="{B184B0DE-3AC7-41D3-BFE3-CF12D69E5F93}" type="sibTrans" cxnId="{981E8D57-3FC4-4F8B-A5FC-CF8DE17BD2B7}">
      <dgm:prSet/>
      <dgm:spPr/>
      <dgm:t>
        <a:bodyPr/>
        <a:lstStyle/>
        <a:p>
          <a:endParaRPr lang="de-AT"/>
        </a:p>
      </dgm:t>
    </dgm:pt>
    <dgm:pt modelId="{8D542444-1082-4D90-B594-29A380B342B5}">
      <dgm:prSet phldrT="[Text]" custT="1"/>
      <dgm:spPr/>
      <dgm:t>
        <a:bodyPr/>
        <a:lstStyle/>
        <a:p>
          <a:pPr algn="l"/>
          <a:r>
            <a:rPr lang="de-AT" sz="1400" b="1" dirty="0" smtClean="0"/>
            <a:t>Merkmale:</a:t>
          </a:r>
        </a:p>
        <a:p>
          <a:pPr algn="l"/>
          <a:r>
            <a:rPr lang="de-AT" sz="1400" dirty="0" smtClean="0"/>
            <a:t>- AHS-Berechtigung erforderlich</a:t>
          </a:r>
        </a:p>
        <a:p>
          <a:pPr algn="l"/>
          <a:r>
            <a:rPr lang="de-AT" sz="1400" dirty="0" smtClean="0"/>
            <a:t>- Klassische Allgemeinbildung</a:t>
          </a:r>
        </a:p>
        <a:p>
          <a:pPr algn="l"/>
          <a:r>
            <a:rPr lang="de-AT" sz="1400" dirty="0" smtClean="0"/>
            <a:t>- Ziel = Matura für Studienberechtigung</a:t>
          </a:r>
        </a:p>
        <a:p>
          <a:pPr algn="l"/>
          <a:r>
            <a:rPr lang="de-AT" sz="1400" dirty="0" smtClean="0"/>
            <a:t>- Wenig bist keine Leistungsdifferenzierung</a:t>
          </a:r>
          <a:br>
            <a:rPr lang="de-AT" sz="1400" dirty="0" smtClean="0"/>
          </a:br>
          <a:r>
            <a:rPr lang="de-AT" sz="1400" dirty="0" smtClean="0"/>
            <a:t>  (ausschließlich Kinder mit AHS-Berechtigung)</a:t>
          </a:r>
        </a:p>
        <a:p>
          <a:pPr algn="ctr"/>
          <a:endParaRPr lang="de-AT" sz="1000" dirty="0"/>
        </a:p>
      </dgm:t>
    </dgm:pt>
    <dgm:pt modelId="{D267822D-69B5-4411-BF27-9D3BA02FDEB8}" type="parTrans" cxnId="{BC6D4A5D-945B-48DF-BE84-24A069E5FDD4}">
      <dgm:prSet/>
      <dgm:spPr/>
      <dgm:t>
        <a:bodyPr/>
        <a:lstStyle/>
        <a:p>
          <a:endParaRPr lang="de-AT"/>
        </a:p>
      </dgm:t>
    </dgm:pt>
    <dgm:pt modelId="{CA5AD2C3-02CD-4657-B643-1FC913CEF36E}" type="sibTrans" cxnId="{BC6D4A5D-945B-48DF-BE84-24A069E5FDD4}">
      <dgm:prSet/>
      <dgm:spPr/>
      <dgm:t>
        <a:bodyPr/>
        <a:lstStyle/>
        <a:p>
          <a:endParaRPr lang="de-AT"/>
        </a:p>
      </dgm:t>
    </dgm:pt>
    <dgm:pt modelId="{669119B4-D11D-4E4E-90A8-247ED747F54A}">
      <dgm:prSet phldrT="[Text]" custT="1"/>
      <dgm:spPr/>
      <dgm:t>
        <a:bodyPr/>
        <a:lstStyle/>
        <a:p>
          <a:r>
            <a:rPr lang="de-AT" sz="1400" dirty="0" smtClean="0"/>
            <a:t>WMS (Wiener Mittelschule)</a:t>
          </a:r>
          <a:endParaRPr lang="de-AT" sz="1400" dirty="0"/>
        </a:p>
      </dgm:t>
    </dgm:pt>
    <dgm:pt modelId="{9FFA924A-5D4C-4146-8055-560452042554}" type="parTrans" cxnId="{C7B4A4AF-5F10-496F-BF9F-EA6702BB54A8}">
      <dgm:prSet/>
      <dgm:spPr/>
      <dgm:t>
        <a:bodyPr/>
        <a:lstStyle/>
        <a:p>
          <a:endParaRPr lang="de-AT"/>
        </a:p>
      </dgm:t>
    </dgm:pt>
    <dgm:pt modelId="{F44D50D9-A61B-47EC-9AEC-448E35484417}" type="sibTrans" cxnId="{C7B4A4AF-5F10-496F-BF9F-EA6702BB54A8}">
      <dgm:prSet/>
      <dgm:spPr/>
      <dgm:t>
        <a:bodyPr/>
        <a:lstStyle/>
        <a:p>
          <a:endParaRPr lang="de-AT"/>
        </a:p>
      </dgm:t>
    </dgm:pt>
    <dgm:pt modelId="{4DD13197-A523-413C-9F50-66572F1A4CAD}">
      <dgm:prSet phldrT="[Text]" custT="1"/>
      <dgm:spPr/>
      <dgm:t>
        <a:bodyPr/>
        <a:lstStyle/>
        <a:p>
          <a:r>
            <a:rPr lang="de-AT" sz="1400" dirty="0" smtClean="0"/>
            <a:t>AHS (Allgemeinbildende Höhere Schule)</a:t>
          </a:r>
          <a:endParaRPr lang="de-AT" sz="1400" dirty="0"/>
        </a:p>
      </dgm:t>
    </dgm:pt>
    <dgm:pt modelId="{6D0C981D-603A-4C21-AC56-AAD2A734B564}" type="parTrans" cxnId="{E548F39F-AB09-4A94-9463-D1643B116893}">
      <dgm:prSet/>
      <dgm:spPr/>
      <dgm:t>
        <a:bodyPr/>
        <a:lstStyle/>
        <a:p>
          <a:endParaRPr lang="de-AT"/>
        </a:p>
      </dgm:t>
    </dgm:pt>
    <dgm:pt modelId="{3171959D-E34F-48E1-B6E3-6894F6FDC1AF}" type="sibTrans" cxnId="{E548F39F-AB09-4A94-9463-D1643B116893}">
      <dgm:prSet/>
      <dgm:spPr/>
      <dgm:t>
        <a:bodyPr/>
        <a:lstStyle/>
        <a:p>
          <a:endParaRPr lang="de-AT"/>
        </a:p>
      </dgm:t>
    </dgm:pt>
    <dgm:pt modelId="{754CB837-E8C6-4C2F-B6D6-FF7B65AD670F}">
      <dgm:prSet phldrT="[Text]" custT="1"/>
      <dgm:spPr/>
      <dgm:t>
        <a:bodyPr/>
        <a:lstStyle/>
        <a:p>
          <a:pPr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300" b="1" dirty="0" smtClean="0"/>
            <a:t>Merkmale: </a:t>
          </a:r>
        </a:p>
        <a:p>
          <a:pPr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AT" sz="1300" dirty="0" smtClean="0"/>
            <a:t>- Aufnahme mit und ohne AHS-Berechtigung</a:t>
          </a:r>
        </a:p>
        <a:p>
          <a:pPr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300" dirty="0" smtClean="0"/>
            <a:t>- 2 LehrerInnen in D, </a:t>
          </a:r>
          <a:r>
            <a:rPr lang="de-AT" sz="1300" dirty="0" smtClean="0"/>
            <a:t>E, M; </a:t>
          </a:r>
          <a:r>
            <a:rPr lang="de-AT" sz="1300" dirty="0" smtClean="0">
              <a:solidFill>
                <a:srgbClr val="FF0000"/>
              </a:solidFill>
            </a:rPr>
            <a:t>Unterricht und Beurteilung in 2</a:t>
          </a:r>
          <a:br>
            <a:rPr lang="de-AT" sz="1300" dirty="0" smtClean="0">
              <a:solidFill>
                <a:srgbClr val="FF0000"/>
              </a:solidFill>
            </a:rPr>
          </a:br>
          <a:r>
            <a:rPr lang="de-AT" sz="1300" dirty="0" smtClean="0">
              <a:solidFill>
                <a:srgbClr val="FF0000"/>
              </a:solidFill>
            </a:rPr>
            <a:t>  verschiedenen Leistungsniveaus „Standard“ und </a:t>
          </a:r>
          <a:br>
            <a:rPr lang="de-AT" sz="1300" dirty="0" smtClean="0">
              <a:solidFill>
                <a:srgbClr val="FF0000"/>
              </a:solidFill>
            </a:rPr>
          </a:br>
          <a:r>
            <a:rPr lang="de-AT" sz="1300" dirty="0" smtClean="0">
              <a:solidFill>
                <a:srgbClr val="FF0000"/>
              </a:solidFill>
            </a:rPr>
            <a:t>  „Standard AHS“ </a:t>
          </a:r>
          <a:endParaRPr lang="de-AT" sz="1300" dirty="0" smtClean="0"/>
        </a:p>
        <a:p>
          <a:pPr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AT" sz="1300" dirty="0" smtClean="0"/>
            <a:t>- Alternative Leistungsbeurteilung; </a:t>
          </a:r>
          <a:r>
            <a:rPr lang="de-AT" sz="1300" dirty="0" smtClean="0">
              <a:solidFill>
                <a:srgbClr val="FF0000"/>
              </a:solidFill>
            </a:rPr>
            <a:t>Kompetenzraster für die</a:t>
          </a:r>
          <a:br>
            <a:rPr lang="de-AT" sz="1300" dirty="0" smtClean="0">
              <a:solidFill>
                <a:srgbClr val="FF0000"/>
              </a:solidFill>
            </a:rPr>
          </a:br>
          <a:r>
            <a:rPr lang="de-AT" sz="1300" dirty="0" smtClean="0">
              <a:solidFill>
                <a:srgbClr val="FF0000"/>
              </a:solidFill>
            </a:rPr>
            <a:t>  Beurteilung (wird gerade an MS 10 erprobt)</a:t>
          </a:r>
        </a:p>
        <a:p>
          <a:pPr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AT" sz="1300" dirty="0" smtClean="0"/>
            <a:t>- Zeitgemäße Pädagogik, </a:t>
          </a:r>
          <a:r>
            <a:rPr lang="de-AT" sz="1300" dirty="0" smtClean="0">
              <a:solidFill>
                <a:srgbClr val="FF0000"/>
              </a:solidFill>
            </a:rPr>
            <a:t>verpflichtender Förderunterricht</a:t>
          </a:r>
        </a:p>
        <a:p>
          <a:pPr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AT" sz="1300" dirty="0" smtClean="0"/>
            <a:t>- Kooperation mit weiterführenden Schulen</a:t>
          </a:r>
        </a:p>
        <a:p>
          <a:pPr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AT" sz="1300" dirty="0" smtClean="0"/>
            <a:t>- Nahtstellenpädagogik</a:t>
          </a:r>
          <a:endParaRPr lang="de-AT" sz="1300" dirty="0"/>
        </a:p>
      </dgm:t>
    </dgm:pt>
    <dgm:pt modelId="{8066C3EA-C269-4F44-99CA-ED3D7FF38277}" type="parTrans" cxnId="{720995B3-21FE-4728-A5BE-591B1D292AAC}">
      <dgm:prSet/>
      <dgm:spPr>
        <a:ln>
          <a:solidFill>
            <a:schemeClr val="accent3"/>
          </a:solidFill>
        </a:ln>
      </dgm:spPr>
      <dgm:t>
        <a:bodyPr/>
        <a:lstStyle/>
        <a:p>
          <a:endParaRPr lang="de-AT"/>
        </a:p>
      </dgm:t>
    </dgm:pt>
    <dgm:pt modelId="{66218D0A-988E-49EF-A816-72B1F35A693E}" type="sibTrans" cxnId="{720995B3-21FE-4728-A5BE-591B1D292AAC}">
      <dgm:prSet/>
      <dgm:spPr/>
      <dgm:t>
        <a:bodyPr/>
        <a:lstStyle/>
        <a:p>
          <a:endParaRPr lang="de-AT"/>
        </a:p>
      </dgm:t>
    </dgm:pt>
    <dgm:pt modelId="{FC947EC0-39C3-4663-B7C5-811593F0C128}">
      <dgm:prSet phldrT="[Text]" custT="1"/>
      <dgm:spPr/>
      <dgm:t>
        <a:bodyPr/>
        <a:lstStyle/>
        <a:p>
          <a:pPr algn="l"/>
          <a:r>
            <a:rPr lang="de-AT" sz="1200" dirty="0" smtClean="0"/>
            <a:t>(NMS) </a:t>
          </a:r>
          <a:r>
            <a:rPr lang="de-AT" sz="1200" dirty="0" smtClean="0">
              <a:solidFill>
                <a:srgbClr val="FF0000"/>
              </a:solidFill>
            </a:rPr>
            <a:t>MS</a:t>
          </a:r>
          <a:r>
            <a:rPr lang="de-AT" sz="1200" dirty="0" smtClean="0"/>
            <a:t> :</a:t>
          </a:r>
        </a:p>
        <a:p>
          <a:pPr algn="l"/>
          <a:r>
            <a:rPr lang="de-AT" sz="1200" dirty="0" smtClean="0"/>
            <a:t>+ Berufsorientierung</a:t>
          </a:r>
        </a:p>
        <a:p>
          <a:pPr algn="l"/>
          <a:r>
            <a:rPr lang="de-AT" sz="1200" dirty="0" smtClean="0"/>
            <a:t>+ Schwerpunktschulen </a:t>
          </a:r>
          <a:endParaRPr lang="de-AT" sz="1200" dirty="0"/>
        </a:p>
      </dgm:t>
    </dgm:pt>
    <dgm:pt modelId="{EF5F8D4A-7B43-4859-9D55-287AFA53F303}" type="parTrans" cxnId="{6EA3572F-70C3-40C8-9A42-793F1F7011ED}">
      <dgm:prSet/>
      <dgm:spPr/>
      <dgm:t>
        <a:bodyPr/>
        <a:lstStyle/>
        <a:p>
          <a:endParaRPr lang="de-AT"/>
        </a:p>
      </dgm:t>
    </dgm:pt>
    <dgm:pt modelId="{28E54600-A252-4C18-B23F-A4A04B023500}" type="sibTrans" cxnId="{6EA3572F-70C3-40C8-9A42-793F1F7011ED}">
      <dgm:prSet/>
      <dgm:spPr/>
      <dgm:t>
        <a:bodyPr/>
        <a:lstStyle/>
        <a:p>
          <a:endParaRPr lang="de-AT"/>
        </a:p>
      </dgm:t>
    </dgm:pt>
    <dgm:pt modelId="{FA0DF0D1-EF43-4884-8325-5E7B96384CA6}">
      <dgm:prSet phldrT="[Text]" custT="1"/>
      <dgm:spPr/>
      <dgm:t>
        <a:bodyPr/>
        <a:lstStyle/>
        <a:p>
          <a:pPr algn="l"/>
          <a:r>
            <a:rPr lang="de-AT" sz="1200" dirty="0" smtClean="0"/>
            <a:t>WMS:</a:t>
          </a:r>
        </a:p>
        <a:p>
          <a:pPr algn="l"/>
          <a:r>
            <a:rPr lang="de-AT" sz="1200" dirty="0" smtClean="0"/>
            <a:t>+ Lerncoaching</a:t>
          </a:r>
        </a:p>
        <a:p>
          <a:pPr algn="l"/>
          <a:r>
            <a:rPr lang="de-AT" sz="1200" dirty="0" smtClean="0"/>
            <a:t>+ 2. Fremdsprache</a:t>
          </a:r>
          <a:endParaRPr lang="de-AT" sz="1200" dirty="0"/>
        </a:p>
      </dgm:t>
    </dgm:pt>
    <dgm:pt modelId="{2CD9E4A8-3117-44AC-9242-BA341F5A0C8A}" type="parTrans" cxnId="{3D81AE97-8343-465C-8028-D63A63DD0FB0}">
      <dgm:prSet/>
      <dgm:spPr/>
      <dgm:t>
        <a:bodyPr/>
        <a:lstStyle/>
        <a:p>
          <a:endParaRPr lang="de-AT"/>
        </a:p>
      </dgm:t>
    </dgm:pt>
    <dgm:pt modelId="{C3A22B27-A26F-4AC4-82F1-421095A46ECC}" type="sibTrans" cxnId="{3D81AE97-8343-465C-8028-D63A63DD0FB0}">
      <dgm:prSet/>
      <dgm:spPr/>
      <dgm:t>
        <a:bodyPr/>
        <a:lstStyle/>
        <a:p>
          <a:endParaRPr lang="de-AT"/>
        </a:p>
      </dgm:t>
    </dgm:pt>
    <dgm:pt modelId="{E01AC24E-5B1B-4BA5-B955-E8F07BDB0325}" type="pres">
      <dgm:prSet presAssocID="{15B91BD1-49C1-45D7-9D7A-9B0E3B200D8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AT"/>
        </a:p>
      </dgm:t>
    </dgm:pt>
    <dgm:pt modelId="{5DB45903-BED4-4D2F-B2CB-FF2A3549FBD2}" type="pres">
      <dgm:prSet presAssocID="{D6B0597C-BDD0-4C3D-8360-0D9641A18A57}" presName="hierRoot1" presStyleCnt="0"/>
      <dgm:spPr/>
    </dgm:pt>
    <dgm:pt modelId="{808A8670-ACC1-430C-BB15-E97DB66815E6}" type="pres">
      <dgm:prSet presAssocID="{D6B0597C-BDD0-4C3D-8360-0D9641A18A57}" presName="composite" presStyleCnt="0"/>
      <dgm:spPr/>
    </dgm:pt>
    <dgm:pt modelId="{E558A260-4E1B-4266-931F-6D9F2AC9D0B5}" type="pres">
      <dgm:prSet presAssocID="{D6B0597C-BDD0-4C3D-8360-0D9641A18A57}" presName="background" presStyleLbl="node0" presStyleIdx="0" presStyleCnt="1"/>
      <dgm:spPr/>
    </dgm:pt>
    <dgm:pt modelId="{98682CD0-B7BB-4418-8359-BEFF838BBAF4}" type="pres">
      <dgm:prSet presAssocID="{D6B0597C-BDD0-4C3D-8360-0D9641A18A57}" presName="text" presStyleLbl="fgAcc0" presStyleIdx="0" presStyleCnt="1" custScaleX="194177" custScaleY="122400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8CA24671-E855-43B9-9D15-EFDF22FD9672}" type="pres">
      <dgm:prSet presAssocID="{D6B0597C-BDD0-4C3D-8360-0D9641A18A57}" presName="hierChild2" presStyleCnt="0"/>
      <dgm:spPr/>
    </dgm:pt>
    <dgm:pt modelId="{BC6EACA4-36D2-4ED0-82CF-5EFF5BF33E6A}" type="pres">
      <dgm:prSet presAssocID="{896B0005-0792-4B44-9449-AD390A0BF17E}" presName="Name10" presStyleLbl="parChTrans1D2" presStyleIdx="0" presStyleCnt="3"/>
      <dgm:spPr/>
      <dgm:t>
        <a:bodyPr/>
        <a:lstStyle/>
        <a:p>
          <a:endParaRPr lang="de-AT"/>
        </a:p>
      </dgm:t>
    </dgm:pt>
    <dgm:pt modelId="{597CBAF5-711C-46ED-8643-ECF0782D62AA}" type="pres">
      <dgm:prSet presAssocID="{481C33FF-E893-4049-A7B0-6FC3C78EBC51}" presName="hierRoot2" presStyleCnt="0"/>
      <dgm:spPr/>
    </dgm:pt>
    <dgm:pt modelId="{B1DF7BC5-F4F7-4D5E-BE6C-D0F48DA1E860}" type="pres">
      <dgm:prSet presAssocID="{481C33FF-E893-4049-A7B0-6FC3C78EBC51}" presName="composite2" presStyleCnt="0"/>
      <dgm:spPr/>
    </dgm:pt>
    <dgm:pt modelId="{32DC587D-3888-4048-B8C7-E7297205DCEB}" type="pres">
      <dgm:prSet presAssocID="{481C33FF-E893-4049-A7B0-6FC3C78EBC51}" presName="background2" presStyleLbl="node2" presStyleIdx="0" presStyleCnt="3"/>
      <dgm:spPr/>
    </dgm:pt>
    <dgm:pt modelId="{88FE2EFB-3D75-48DA-90AC-CAFC6F7BEAF5}" type="pres">
      <dgm:prSet presAssocID="{481C33FF-E893-4049-A7B0-6FC3C78EBC51}" presName="text2" presStyleLbl="fgAcc2" presStyleIdx="0" presStyleCnt="3" custScaleX="115984" custScaleY="97254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F3B59638-909F-43B9-8590-5BA578052693}" type="pres">
      <dgm:prSet presAssocID="{481C33FF-E893-4049-A7B0-6FC3C78EBC51}" presName="hierChild3" presStyleCnt="0"/>
      <dgm:spPr/>
    </dgm:pt>
    <dgm:pt modelId="{3156F0AD-9433-4ACE-BE3E-2B9AD1E7F2BB}" type="pres">
      <dgm:prSet presAssocID="{8066C3EA-C269-4F44-99CA-ED3D7FF38277}" presName="Name17" presStyleLbl="parChTrans1D3" presStyleIdx="0" presStyleCnt="2"/>
      <dgm:spPr/>
      <dgm:t>
        <a:bodyPr/>
        <a:lstStyle/>
        <a:p>
          <a:endParaRPr lang="de-AT"/>
        </a:p>
      </dgm:t>
    </dgm:pt>
    <dgm:pt modelId="{01B0EB48-2F26-4780-BF97-D07CCAB8FB1D}" type="pres">
      <dgm:prSet presAssocID="{754CB837-E8C6-4C2F-B6D6-FF7B65AD670F}" presName="hierRoot3" presStyleCnt="0"/>
      <dgm:spPr/>
    </dgm:pt>
    <dgm:pt modelId="{2F64A9CB-2014-42D8-91F7-F61F357A7429}" type="pres">
      <dgm:prSet presAssocID="{754CB837-E8C6-4C2F-B6D6-FF7B65AD670F}" presName="composite3" presStyleCnt="0"/>
      <dgm:spPr/>
    </dgm:pt>
    <dgm:pt modelId="{85943198-CE6F-41D2-9D41-15F9D7B03E7C}" type="pres">
      <dgm:prSet presAssocID="{754CB837-E8C6-4C2F-B6D6-FF7B65AD670F}" presName="background3" presStyleLbl="node3" presStyleIdx="0" presStyleCnt="2"/>
      <dgm:spPr/>
    </dgm:pt>
    <dgm:pt modelId="{2A77C9B7-51D1-4122-8903-117E7DE16878}" type="pres">
      <dgm:prSet presAssocID="{754CB837-E8C6-4C2F-B6D6-FF7B65AD670F}" presName="text3" presStyleLbl="fgAcc3" presStyleIdx="0" presStyleCnt="2" custScaleX="334874" custScaleY="319216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67A5C278-1A08-4071-B342-D95545DF2758}" type="pres">
      <dgm:prSet presAssocID="{754CB837-E8C6-4C2F-B6D6-FF7B65AD670F}" presName="hierChild4" presStyleCnt="0"/>
      <dgm:spPr/>
    </dgm:pt>
    <dgm:pt modelId="{A7CD3435-76A0-4CAB-803B-37055B7E2C13}" type="pres">
      <dgm:prSet presAssocID="{EF5F8D4A-7B43-4859-9D55-287AFA53F303}" presName="Name23" presStyleLbl="parChTrans1D4" presStyleIdx="0" presStyleCnt="2"/>
      <dgm:spPr/>
      <dgm:t>
        <a:bodyPr/>
        <a:lstStyle/>
        <a:p>
          <a:endParaRPr lang="de-AT"/>
        </a:p>
      </dgm:t>
    </dgm:pt>
    <dgm:pt modelId="{3C493626-7A67-420A-92F4-9C42A7FD43C3}" type="pres">
      <dgm:prSet presAssocID="{FC947EC0-39C3-4663-B7C5-811593F0C128}" presName="hierRoot4" presStyleCnt="0"/>
      <dgm:spPr/>
    </dgm:pt>
    <dgm:pt modelId="{BB58DDBD-A82F-46D1-9188-AE21FB30A940}" type="pres">
      <dgm:prSet presAssocID="{FC947EC0-39C3-4663-B7C5-811593F0C128}" presName="composite4" presStyleCnt="0"/>
      <dgm:spPr/>
    </dgm:pt>
    <dgm:pt modelId="{2F78FB05-7B45-4CD3-8755-360F7568215B}" type="pres">
      <dgm:prSet presAssocID="{FC947EC0-39C3-4663-B7C5-811593F0C128}" presName="background4" presStyleLbl="node4" presStyleIdx="0" presStyleCnt="2"/>
      <dgm:spPr/>
    </dgm:pt>
    <dgm:pt modelId="{9DAFB2C9-C80A-403D-A216-408E2FD6D30D}" type="pres">
      <dgm:prSet presAssocID="{FC947EC0-39C3-4663-B7C5-811593F0C128}" presName="text4" presStyleLbl="fgAcc4" presStyleIdx="0" presStyleCnt="2" custScaleX="160898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D05BA6D5-6F59-484A-8BC4-269EF884EE91}" type="pres">
      <dgm:prSet presAssocID="{FC947EC0-39C3-4663-B7C5-811593F0C128}" presName="hierChild5" presStyleCnt="0"/>
      <dgm:spPr/>
    </dgm:pt>
    <dgm:pt modelId="{DEBE14F9-9332-486D-926D-2BFEC927C465}" type="pres">
      <dgm:prSet presAssocID="{2CD9E4A8-3117-44AC-9242-BA341F5A0C8A}" presName="Name23" presStyleLbl="parChTrans1D4" presStyleIdx="1" presStyleCnt="2"/>
      <dgm:spPr/>
      <dgm:t>
        <a:bodyPr/>
        <a:lstStyle/>
        <a:p>
          <a:endParaRPr lang="de-AT"/>
        </a:p>
      </dgm:t>
    </dgm:pt>
    <dgm:pt modelId="{EC5E8F2F-9AD5-4556-A5B3-E1E15403CEA1}" type="pres">
      <dgm:prSet presAssocID="{FA0DF0D1-EF43-4884-8325-5E7B96384CA6}" presName="hierRoot4" presStyleCnt="0"/>
      <dgm:spPr/>
    </dgm:pt>
    <dgm:pt modelId="{FAEAEA60-D4DB-4D4A-BF19-20FB6BE3B3F5}" type="pres">
      <dgm:prSet presAssocID="{FA0DF0D1-EF43-4884-8325-5E7B96384CA6}" presName="composite4" presStyleCnt="0"/>
      <dgm:spPr/>
    </dgm:pt>
    <dgm:pt modelId="{DBB4BCC0-D871-449C-ADF0-6883E740F77C}" type="pres">
      <dgm:prSet presAssocID="{FA0DF0D1-EF43-4884-8325-5E7B96384CA6}" presName="background4" presStyleLbl="node4" presStyleIdx="1" presStyleCnt="2"/>
      <dgm:spPr/>
    </dgm:pt>
    <dgm:pt modelId="{21EBF995-9EFB-4BA9-9918-4B10AF6A5224}" type="pres">
      <dgm:prSet presAssocID="{FA0DF0D1-EF43-4884-8325-5E7B96384CA6}" presName="text4" presStyleLbl="fgAcc4" presStyleIdx="1" presStyleCnt="2" custScaleX="124928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FBDF5545-F61A-4EAF-8D4C-9F475A950597}" type="pres">
      <dgm:prSet presAssocID="{FA0DF0D1-EF43-4884-8325-5E7B96384CA6}" presName="hierChild5" presStyleCnt="0"/>
      <dgm:spPr/>
    </dgm:pt>
    <dgm:pt modelId="{3B4D60A0-E5BB-4CA4-8F1D-D626E5E94CF7}" type="pres">
      <dgm:prSet presAssocID="{9FFA924A-5D4C-4146-8055-560452042554}" presName="Name10" presStyleLbl="parChTrans1D2" presStyleIdx="1" presStyleCnt="3"/>
      <dgm:spPr/>
      <dgm:t>
        <a:bodyPr/>
        <a:lstStyle/>
        <a:p>
          <a:endParaRPr lang="de-AT"/>
        </a:p>
      </dgm:t>
    </dgm:pt>
    <dgm:pt modelId="{434749A7-3425-4E48-A4D7-AAA279ED6CDD}" type="pres">
      <dgm:prSet presAssocID="{669119B4-D11D-4E4E-90A8-247ED747F54A}" presName="hierRoot2" presStyleCnt="0"/>
      <dgm:spPr/>
    </dgm:pt>
    <dgm:pt modelId="{CBBC9255-AC43-4396-A16E-25212282D5CF}" type="pres">
      <dgm:prSet presAssocID="{669119B4-D11D-4E4E-90A8-247ED747F54A}" presName="composite2" presStyleCnt="0"/>
      <dgm:spPr/>
    </dgm:pt>
    <dgm:pt modelId="{697FDC6B-E8EE-411C-BF99-D7570BCDC3D1}" type="pres">
      <dgm:prSet presAssocID="{669119B4-D11D-4E4E-90A8-247ED747F54A}" presName="background2" presStyleLbl="node2" presStyleIdx="1" presStyleCnt="3"/>
      <dgm:spPr/>
    </dgm:pt>
    <dgm:pt modelId="{E1D7F2F2-298D-4138-A3B1-C4D0CABE3EF6}" type="pres">
      <dgm:prSet presAssocID="{669119B4-D11D-4E4E-90A8-247ED747F54A}" presName="text2" presStyleLbl="fgAcc2" presStyleIdx="1" presStyleCnt="3" custScaleX="108732" custScaleY="90917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04010D5C-C5B2-402E-A359-E47319231B14}" type="pres">
      <dgm:prSet presAssocID="{669119B4-D11D-4E4E-90A8-247ED747F54A}" presName="hierChild3" presStyleCnt="0"/>
      <dgm:spPr/>
    </dgm:pt>
    <dgm:pt modelId="{3C611C69-E811-40CC-A005-A102E9362EE0}" type="pres">
      <dgm:prSet presAssocID="{6D0C981D-603A-4C21-AC56-AAD2A734B564}" presName="Name10" presStyleLbl="parChTrans1D2" presStyleIdx="2" presStyleCnt="3"/>
      <dgm:spPr/>
      <dgm:t>
        <a:bodyPr/>
        <a:lstStyle/>
        <a:p>
          <a:endParaRPr lang="de-AT"/>
        </a:p>
      </dgm:t>
    </dgm:pt>
    <dgm:pt modelId="{97D9B3CD-1278-4B32-8ADC-45CE9276F7FD}" type="pres">
      <dgm:prSet presAssocID="{4DD13197-A523-413C-9F50-66572F1A4CAD}" presName="hierRoot2" presStyleCnt="0"/>
      <dgm:spPr/>
    </dgm:pt>
    <dgm:pt modelId="{B0465C88-0798-459D-A5CF-F6FDE6FEE6BF}" type="pres">
      <dgm:prSet presAssocID="{4DD13197-A523-413C-9F50-66572F1A4CAD}" presName="composite2" presStyleCnt="0"/>
      <dgm:spPr/>
    </dgm:pt>
    <dgm:pt modelId="{730C1B8E-E49A-41FB-8FE9-50402494AED1}" type="pres">
      <dgm:prSet presAssocID="{4DD13197-A523-413C-9F50-66572F1A4CAD}" presName="background2" presStyleLbl="node2" presStyleIdx="2" presStyleCnt="3"/>
      <dgm:spPr/>
    </dgm:pt>
    <dgm:pt modelId="{6A56F03D-756F-4EA6-9D5E-067C5376E393}" type="pres">
      <dgm:prSet presAssocID="{4DD13197-A523-413C-9F50-66572F1A4CAD}" presName="text2" presStyleLbl="fgAcc2" presStyleIdx="2" presStyleCnt="3" custScaleX="155723" custScaleY="110644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A1C41FAD-15F8-4A59-B253-3C20CACBC2B7}" type="pres">
      <dgm:prSet presAssocID="{4DD13197-A523-413C-9F50-66572F1A4CAD}" presName="hierChild3" presStyleCnt="0"/>
      <dgm:spPr/>
    </dgm:pt>
    <dgm:pt modelId="{895E5225-3716-4874-A76E-9CB76EFE6A8E}" type="pres">
      <dgm:prSet presAssocID="{D267822D-69B5-4411-BF27-9D3BA02FDEB8}" presName="Name17" presStyleLbl="parChTrans1D3" presStyleIdx="1" presStyleCnt="2"/>
      <dgm:spPr/>
      <dgm:t>
        <a:bodyPr/>
        <a:lstStyle/>
        <a:p>
          <a:endParaRPr lang="de-AT"/>
        </a:p>
      </dgm:t>
    </dgm:pt>
    <dgm:pt modelId="{B7180055-2F8B-453B-A3CB-A1F9022DEF23}" type="pres">
      <dgm:prSet presAssocID="{8D542444-1082-4D90-B594-29A380B342B5}" presName="hierRoot3" presStyleCnt="0"/>
      <dgm:spPr/>
    </dgm:pt>
    <dgm:pt modelId="{2EFE4718-27EF-41CA-B4B5-AAF271785527}" type="pres">
      <dgm:prSet presAssocID="{8D542444-1082-4D90-B594-29A380B342B5}" presName="composite3" presStyleCnt="0"/>
      <dgm:spPr/>
    </dgm:pt>
    <dgm:pt modelId="{A4AC3720-8BD3-4DE2-848F-A1C1A0E1999E}" type="pres">
      <dgm:prSet presAssocID="{8D542444-1082-4D90-B594-29A380B342B5}" presName="background3" presStyleLbl="node3" presStyleIdx="1" presStyleCnt="2"/>
      <dgm:spPr/>
    </dgm:pt>
    <dgm:pt modelId="{5D4C4D7A-4927-489E-8C83-F612FC51788C}" type="pres">
      <dgm:prSet presAssocID="{8D542444-1082-4D90-B594-29A380B342B5}" presName="text3" presStyleLbl="fgAcc3" presStyleIdx="1" presStyleCnt="2" custScaleX="305423" custScaleY="257839" custLinFactNeighborY="-12124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B5E6BE89-38AF-4189-8E8B-13422AFA2767}" type="pres">
      <dgm:prSet presAssocID="{8D542444-1082-4D90-B594-29A380B342B5}" presName="hierChild4" presStyleCnt="0"/>
      <dgm:spPr/>
    </dgm:pt>
  </dgm:ptLst>
  <dgm:cxnLst>
    <dgm:cxn modelId="{83863E48-99F4-4A43-AEFC-576ACBE5E0DF}" type="presOf" srcId="{6D0C981D-603A-4C21-AC56-AAD2A734B564}" destId="{3C611C69-E811-40CC-A005-A102E9362EE0}" srcOrd="0" destOrd="0" presId="urn:microsoft.com/office/officeart/2005/8/layout/hierarchy1"/>
    <dgm:cxn modelId="{637F9436-6AB3-4FBC-9702-D278127F9EE2}" type="presOf" srcId="{FC947EC0-39C3-4663-B7C5-811593F0C128}" destId="{9DAFB2C9-C80A-403D-A216-408E2FD6D30D}" srcOrd="0" destOrd="0" presId="urn:microsoft.com/office/officeart/2005/8/layout/hierarchy1"/>
    <dgm:cxn modelId="{E548F39F-AB09-4A94-9463-D1643B116893}" srcId="{D6B0597C-BDD0-4C3D-8360-0D9641A18A57}" destId="{4DD13197-A523-413C-9F50-66572F1A4CAD}" srcOrd="2" destOrd="0" parTransId="{6D0C981D-603A-4C21-AC56-AAD2A734B564}" sibTransId="{3171959D-E34F-48E1-B6E3-6894F6FDC1AF}"/>
    <dgm:cxn modelId="{6EA3572F-70C3-40C8-9A42-793F1F7011ED}" srcId="{754CB837-E8C6-4C2F-B6D6-FF7B65AD670F}" destId="{FC947EC0-39C3-4663-B7C5-811593F0C128}" srcOrd="0" destOrd="0" parTransId="{EF5F8D4A-7B43-4859-9D55-287AFA53F303}" sibTransId="{28E54600-A252-4C18-B23F-A4A04B023500}"/>
    <dgm:cxn modelId="{A4DBD75A-3A68-44B9-ACFA-1344DE36067D}" type="presOf" srcId="{481C33FF-E893-4049-A7B0-6FC3C78EBC51}" destId="{88FE2EFB-3D75-48DA-90AC-CAFC6F7BEAF5}" srcOrd="0" destOrd="0" presId="urn:microsoft.com/office/officeart/2005/8/layout/hierarchy1"/>
    <dgm:cxn modelId="{9DCFC257-12D3-4763-A2E1-1415EB05C319}" type="presOf" srcId="{FA0DF0D1-EF43-4884-8325-5E7B96384CA6}" destId="{21EBF995-9EFB-4BA9-9918-4B10AF6A5224}" srcOrd="0" destOrd="0" presId="urn:microsoft.com/office/officeart/2005/8/layout/hierarchy1"/>
    <dgm:cxn modelId="{DD194CF4-37E0-4461-9D14-3CD400FB4AC4}" type="presOf" srcId="{754CB837-E8C6-4C2F-B6D6-FF7B65AD670F}" destId="{2A77C9B7-51D1-4122-8903-117E7DE16878}" srcOrd="0" destOrd="0" presId="urn:microsoft.com/office/officeart/2005/8/layout/hierarchy1"/>
    <dgm:cxn modelId="{688CFBC2-ED8A-472F-9D80-B076AE5A4634}" type="presOf" srcId="{896B0005-0792-4B44-9449-AD390A0BF17E}" destId="{BC6EACA4-36D2-4ED0-82CF-5EFF5BF33E6A}" srcOrd="0" destOrd="0" presId="urn:microsoft.com/office/officeart/2005/8/layout/hierarchy1"/>
    <dgm:cxn modelId="{98F762E7-BE35-4E7F-81D0-AEB3E9053E0E}" type="presOf" srcId="{EF5F8D4A-7B43-4859-9D55-287AFA53F303}" destId="{A7CD3435-76A0-4CAB-803B-37055B7E2C13}" srcOrd="0" destOrd="0" presId="urn:microsoft.com/office/officeart/2005/8/layout/hierarchy1"/>
    <dgm:cxn modelId="{BC6D4A5D-945B-48DF-BE84-24A069E5FDD4}" srcId="{4DD13197-A523-413C-9F50-66572F1A4CAD}" destId="{8D542444-1082-4D90-B594-29A380B342B5}" srcOrd="0" destOrd="0" parTransId="{D267822D-69B5-4411-BF27-9D3BA02FDEB8}" sibTransId="{CA5AD2C3-02CD-4657-B643-1FC913CEF36E}"/>
    <dgm:cxn modelId="{054EF8CC-8E6D-40EB-82D6-46779D17AEEE}" type="presOf" srcId="{4DD13197-A523-413C-9F50-66572F1A4CAD}" destId="{6A56F03D-756F-4EA6-9D5E-067C5376E393}" srcOrd="0" destOrd="0" presId="urn:microsoft.com/office/officeart/2005/8/layout/hierarchy1"/>
    <dgm:cxn modelId="{981E8D57-3FC4-4F8B-A5FC-CF8DE17BD2B7}" srcId="{D6B0597C-BDD0-4C3D-8360-0D9641A18A57}" destId="{481C33FF-E893-4049-A7B0-6FC3C78EBC51}" srcOrd="0" destOrd="0" parTransId="{896B0005-0792-4B44-9449-AD390A0BF17E}" sibTransId="{B184B0DE-3AC7-41D3-BFE3-CF12D69E5F93}"/>
    <dgm:cxn modelId="{4DB6C26C-62F2-4B62-8CF8-62809EF92683}" type="presOf" srcId="{D6B0597C-BDD0-4C3D-8360-0D9641A18A57}" destId="{98682CD0-B7BB-4418-8359-BEFF838BBAF4}" srcOrd="0" destOrd="0" presId="urn:microsoft.com/office/officeart/2005/8/layout/hierarchy1"/>
    <dgm:cxn modelId="{D5E3BE54-2AA6-4962-9DB3-EC3B07FED14D}" type="presOf" srcId="{9FFA924A-5D4C-4146-8055-560452042554}" destId="{3B4D60A0-E5BB-4CA4-8F1D-D626E5E94CF7}" srcOrd="0" destOrd="0" presId="urn:microsoft.com/office/officeart/2005/8/layout/hierarchy1"/>
    <dgm:cxn modelId="{C7B4A4AF-5F10-496F-BF9F-EA6702BB54A8}" srcId="{D6B0597C-BDD0-4C3D-8360-0D9641A18A57}" destId="{669119B4-D11D-4E4E-90A8-247ED747F54A}" srcOrd="1" destOrd="0" parTransId="{9FFA924A-5D4C-4146-8055-560452042554}" sibTransId="{F44D50D9-A61B-47EC-9AEC-448E35484417}"/>
    <dgm:cxn modelId="{95F5F6A2-2B40-4022-9AAE-64FD950A80A1}" type="presOf" srcId="{2CD9E4A8-3117-44AC-9242-BA341F5A0C8A}" destId="{DEBE14F9-9332-486D-926D-2BFEC927C465}" srcOrd="0" destOrd="0" presId="urn:microsoft.com/office/officeart/2005/8/layout/hierarchy1"/>
    <dgm:cxn modelId="{720995B3-21FE-4728-A5BE-591B1D292AAC}" srcId="{481C33FF-E893-4049-A7B0-6FC3C78EBC51}" destId="{754CB837-E8C6-4C2F-B6D6-FF7B65AD670F}" srcOrd="0" destOrd="0" parTransId="{8066C3EA-C269-4F44-99CA-ED3D7FF38277}" sibTransId="{66218D0A-988E-49EF-A816-72B1F35A693E}"/>
    <dgm:cxn modelId="{205A4A39-808E-4C19-806C-7C2F6317F59E}" type="presOf" srcId="{D267822D-69B5-4411-BF27-9D3BA02FDEB8}" destId="{895E5225-3716-4874-A76E-9CB76EFE6A8E}" srcOrd="0" destOrd="0" presId="urn:microsoft.com/office/officeart/2005/8/layout/hierarchy1"/>
    <dgm:cxn modelId="{3D81AE97-8343-465C-8028-D63A63DD0FB0}" srcId="{754CB837-E8C6-4C2F-B6D6-FF7B65AD670F}" destId="{FA0DF0D1-EF43-4884-8325-5E7B96384CA6}" srcOrd="1" destOrd="0" parTransId="{2CD9E4A8-3117-44AC-9242-BA341F5A0C8A}" sibTransId="{C3A22B27-A26F-4AC4-82F1-421095A46ECC}"/>
    <dgm:cxn modelId="{B3F71972-A5A6-42E5-B399-397A3DC1B850}" type="presOf" srcId="{669119B4-D11D-4E4E-90A8-247ED747F54A}" destId="{E1D7F2F2-298D-4138-A3B1-C4D0CABE3EF6}" srcOrd="0" destOrd="0" presId="urn:microsoft.com/office/officeart/2005/8/layout/hierarchy1"/>
    <dgm:cxn modelId="{C57A381B-A090-4D54-8D4B-FEC7EB83BAEE}" type="presOf" srcId="{15B91BD1-49C1-45D7-9D7A-9B0E3B200D86}" destId="{E01AC24E-5B1B-4BA5-B955-E8F07BDB0325}" srcOrd="0" destOrd="0" presId="urn:microsoft.com/office/officeart/2005/8/layout/hierarchy1"/>
    <dgm:cxn modelId="{272BA204-4D64-4D7C-BD7A-AA1224697932}" type="presOf" srcId="{8066C3EA-C269-4F44-99CA-ED3D7FF38277}" destId="{3156F0AD-9433-4ACE-BE3E-2B9AD1E7F2BB}" srcOrd="0" destOrd="0" presId="urn:microsoft.com/office/officeart/2005/8/layout/hierarchy1"/>
    <dgm:cxn modelId="{AC5B59BC-A4EA-40B6-9196-1F33E16E7E0B}" type="presOf" srcId="{8D542444-1082-4D90-B594-29A380B342B5}" destId="{5D4C4D7A-4927-489E-8C83-F612FC51788C}" srcOrd="0" destOrd="0" presId="urn:microsoft.com/office/officeart/2005/8/layout/hierarchy1"/>
    <dgm:cxn modelId="{E74AE204-79A6-426E-9A99-2F3A02BA481A}" srcId="{15B91BD1-49C1-45D7-9D7A-9B0E3B200D86}" destId="{D6B0597C-BDD0-4C3D-8360-0D9641A18A57}" srcOrd="0" destOrd="0" parTransId="{1A613C23-E829-4EEF-A0CB-1FB941A781FE}" sibTransId="{A0F575C3-8D9C-4E08-AE64-FA61BDAFD790}"/>
    <dgm:cxn modelId="{79464D94-BB89-4398-8F4A-9D947765CB51}" type="presParOf" srcId="{E01AC24E-5B1B-4BA5-B955-E8F07BDB0325}" destId="{5DB45903-BED4-4D2F-B2CB-FF2A3549FBD2}" srcOrd="0" destOrd="0" presId="urn:microsoft.com/office/officeart/2005/8/layout/hierarchy1"/>
    <dgm:cxn modelId="{A6474900-A177-4577-848B-83B38C30ECF3}" type="presParOf" srcId="{5DB45903-BED4-4D2F-B2CB-FF2A3549FBD2}" destId="{808A8670-ACC1-430C-BB15-E97DB66815E6}" srcOrd="0" destOrd="0" presId="urn:microsoft.com/office/officeart/2005/8/layout/hierarchy1"/>
    <dgm:cxn modelId="{FEFDF30C-A942-4225-B0D9-D596E3B995B2}" type="presParOf" srcId="{808A8670-ACC1-430C-BB15-E97DB66815E6}" destId="{E558A260-4E1B-4266-931F-6D9F2AC9D0B5}" srcOrd="0" destOrd="0" presId="urn:microsoft.com/office/officeart/2005/8/layout/hierarchy1"/>
    <dgm:cxn modelId="{CF692F5D-16CA-47F2-9A6B-9FF6B597852F}" type="presParOf" srcId="{808A8670-ACC1-430C-BB15-E97DB66815E6}" destId="{98682CD0-B7BB-4418-8359-BEFF838BBAF4}" srcOrd="1" destOrd="0" presId="urn:microsoft.com/office/officeart/2005/8/layout/hierarchy1"/>
    <dgm:cxn modelId="{A666402A-244B-4654-A23F-F3525B0405AC}" type="presParOf" srcId="{5DB45903-BED4-4D2F-B2CB-FF2A3549FBD2}" destId="{8CA24671-E855-43B9-9D15-EFDF22FD9672}" srcOrd="1" destOrd="0" presId="urn:microsoft.com/office/officeart/2005/8/layout/hierarchy1"/>
    <dgm:cxn modelId="{DC80BA1B-BA0B-4332-B463-E5851ACD5EC3}" type="presParOf" srcId="{8CA24671-E855-43B9-9D15-EFDF22FD9672}" destId="{BC6EACA4-36D2-4ED0-82CF-5EFF5BF33E6A}" srcOrd="0" destOrd="0" presId="urn:microsoft.com/office/officeart/2005/8/layout/hierarchy1"/>
    <dgm:cxn modelId="{2A421C67-136A-4C97-8FE4-0E771288CCEE}" type="presParOf" srcId="{8CA24671-E855-43B9-9D15-EFDF22FD9672}" destId="{597CBAF5-711C-46ED-8643-ECF0782D62AA}" srcOrd="1" destOrd="0" presId="urn:microsoft.com/office/officeart/2005/8/layout/hierarchy1"/>
    <dgm:cxn modelId="{FEEAECED-FDD6-4883-92CB-B143CE2E1361}" type="presParOf" srcId="{597CBAF5-711C-46ED-8643-ECF0782D62AA}" destId="{B1DF7BC5-F4F7-4D5E-BE6C-D0F48DA1E860}" srcOrd="0" destOrd="0" presId="urn:microsoft.com/office/officeart/2005/8/layout/hierarchy1"/>
    <dgm:cxn modelId="{F9B683CE-E114-4621-BE38-B2DA55BE5A1D}" type="presParOf" srcId="{B1DF7BC5-F4F7-4D5E-BE6C-D0F48DA1E860}" destId="{32DC587D-3888-4048-B8C7-E7297205DCEB}" srcOrd="0" destOrd="0" presId="urn:microsoft.com/office/officeart/2005/8/layout/hierarchy1"/>
    <dgm:cxn modelId="{585F1EB7-3B44-4284-B210-68AF32DCA030}" type="presParOf" srcId="{B1DF7BC5-F4F7-4D5E-BE6C-D0F48DA1E860}" destId="{88FE2EFB-3D75-48DA-90AC-CAFC6F7BEAF5}" srcOrd="1" destOrd="0" presId="urn:microsoft.com/office/officeart/2005/8/layout/hierarchy1"/>
    <dgm:cxn modelId="{46DE3768-0122-41D0-BA42-AC805D7DA30E}" type="presParOf" srcId="{597CBAF5-711C-46ED-8643-ECF0782D62AA}" destId="{F3B59638-909F-43B9-8590-5BA578052693}" srcOrd="1" destOrd="0" presId="urn:microsoft.com/office/officeart/2005/8/layout/hierarchy1"/>
    <dgm:cxn modelId="{3C90C377-70B5-42D1-857F-F2C8ACDD671D}" type="presParOf" srcId="{F3B59638-909F-43B9-8590-5BA578052693}" destId="{3156F0AD-9433-4ACE-BE3E-2B9AD1E7F2BB}" srcOrd="0" destOrd="0" presId="urn:microsoft.com/office/officeart/2005/8/layout/hierarchy1"/>
    <dgm:cxn modelId="{9F01AA69-FD2E-4C3D-A6E8-65DDA330780E}" type="presParOf" srcId="{F3B59638-909F-43B9-8590-5BA578052693}" destId="{01B0EB48-2F26-4780-BF97-D07CCAB8FB1D}" srcOrd="1" destOrd="0" presId="urn:microsoft.com/office/officeart/2005/8/layout/hierarchy1"/>
    <dgm:cxn modelId="{514B656C-68A4-42C7-AA04-02C18D394F80}" type="presParOf" srcId="{01B0EB48-2F26-4780-BF97-D07CCAB8FB1D}" destId="{2F64A9CB-2014-42D8-91F7-F61F357A7429}" srcOrd="0" destOrd="0" presId="urn:microsoft.com/office/officeart/2005/8/layout/hierarchy1"/>
    <dgm:cxn modelId="{1725C528-B48E-413C-A7DE-E57141B49686}" type="presParOf" srcId="{2F64A9CB-2014-42D8-91F7-F61F357A7429}" destId="{85943198-CE6F-41D2-9D41-15F9D7B03E7C}" srcOrd="0" destOrd="0" presId="urn:microsoft.com/office/officeart/2005/8/layout/hierarchy1"/>
    <dgm:cxn modelId="{5B323439-994B-48EF-B34D-5A5606DB4D34}" type="presParOf" srcId="{2F64A9CB-2014-42D8-91F7-F61F357A7429}" destId="{2A77C9B7-51D1-4122-8903-117E7DE16878}" srcOrd="1" destOrd="0" presId="urn:microsoft.com/office/officeart/2005/8/layout/hierarchy1"/>
    <dgm:cxn modelId="{8B563AD0-CB01-4E82-9153-4273442950FC}" type="presParOf" srcId="{01B0EB48-2F26-4780-BF97-D07CCAB8FB1D}" destId="{67A5C278-1A08-4071-B342-D95545DF2758}" srcOrd="1" destOrd="0" presId="urn:microsoft.com/office/officeart/2005/8/layout/hierarchy1"/>
    <dgm:cxn modelId="{DA796E2B-7B33-43FB-BCF3-E12C95B13B14}" type="presParOf" srcId="{67A5C278-1A08-4071-B342-D95545DF2758}" destId="{A7CD3435-76A0-4CAB-803B-37055B7E2C13}" srcOrd="0" destOrd="0" presId="urn:microsoft.com/office/officeart/2005/8/layout/hierarchy1"/>
    <dgm:cxn modelId="{D5ABAB6F-D25C-42C4-9E59-33390AD9796D}" type="presParOf" srcId="{67A5C278-1A08-4071-B342-D95545DF2758}" destId="{3C493626-7A67-420A-92F4-9C42A7FD43C3}" srcOrd="1" destOrd="0" presId="urn:microsoft.com/office/officeart/2005/8/layout/hierarchy1"/>
    <dgm:cxn modelId="{584ADB44-FBB5-40DC-B8C1-415096638641}" type="presParOf" srcId="{3C493626-7A67-420A-92F4-9C42A7FD43C3}" destId="{BB58DDBD-A82F-46D1-9188-AE21FB30A940}" srcOrd="0" destOrd="0" presId="urn:microsoft.com/office/officeart/2005/8/layout/hierarchy1"/>
    <dgm:cxn modelId="{5160D967-B2B4-4169-BEEB-58FDCAD63D0A}" type="presParOf" srcId="{BB58DDBD-A82F-46D1-9188-AE21FB30A940}" destId="{2F78FB05-7B45-4CD3-8755-360F7568215B}" srcOrd="0" destOrd="0" presId="urn:microsoft.com/office/officeart/2005/8/layout/hierarchy1"/>
    <dgm:cxn modelId="{90407F3D-FDC4-437F-AC4E-41E4081F2C10}" type="presParOf" srcId="{BB58DDBD-A82F-46D1-9188-AE21FB30A940}" destId="{9DAFB2C9-C80A-403D-A216-408E2FD6D30D}" srcOrd="1" destOrd="0" presId="urn:microsoft.com/office/officeart/2005/8/layout/hierarchy1"/>
    <dgm:cxn modelId="{CA2B2CFE-2EAE-4B69-8CE9-7F3CF08350AC}" type="presParOf" srcId="{3C493626-7A67-420A-92F4-9C42A7FD43C3}" destId="{D05BA6D5-6F59-484A-8BC4-269EF884EE91}" srcOrd="1" destOrd="0" presId="urn:microsoft.com/office/officeart/2005/8/layout/hierarchy1"/>
    <dgm:cxn modelId="{572A9722-669A-4B40-AEC6-011E9A4CE108}" type="presParOf" srcId="{67A5C278-1A08-4071-B342-D95545DF2758}" destId="{DEBE14F9-9332-486D-926D-2BFEC927C465}" srcOrd="2" destOrd="0" presId="urn:microsoft.com/office/officeart/2005/8/layout/hierarchy1"/>
    <dgm:cxn modelId="{D3CCBC63-4A96-410C-931B-A6B5F4C47E6C}" type="presParOf" srcId="{67A5C278-1A08-4071-B342-D95545DF2758}" destId="{EC5E8F2F-9AD5-4556-A5B3-E1E15403CEA1}" srcOrd="3" destOrd="0" presId="urn:microsoft.com/office/officeart/2005/8/layout/hierarchy1"/>
    <dgm:cxn modelId="{AE1005EF-9E0D-40E4-B277-CBC2DF7FCECC}" type="presParOf" srcId="{EC5E8F2F-9AD5-4556-A5B3-E1E15403CEA1}" destId="{FAEAEA60-D4DB-4D4A-BF19-20FB6BE3B3F5}" srcOrd="0" destOrd="0" presId="urn:microsoft.com/office/officeart/2005/8/layout/hierarchy1"/>
    <dgm:cxn modelId="{62748C1B-C5D7-4073-8110-70E7BE4CE8F2}" type="presParOf" srcId="{FAEAEA60-D4DB-4D4A-BF19-20FB6BE3B3F5}" destId="{DBB4BCC0-D871-449C-ADF0-6883E740F77C}" srcOrd="0" destOrd="0" presId="urn:microsoft.com/office/officeart/2005/8/layout/hierarchy1"/>
    <dgm:cxn modelId="{D55C50CD-29ED-4D36-BB50-8F6EF5663550}" type="presParOf" srcId="{FAEAEA60-D4DB-4D4A-BF19-20FB6BE3B3F5}" destId="{21EBF995-9EFB-4BA9-9918-4B10AF6A5224}" srcOrd="1" destOrd="0" presId="urn:microsoft.com/office/officeart/2005/8/layout/hierarchy1"/>
    <dgm:cxn modelId="{CEA505C6-CCEF-4DE0-AC39-C0CD72A15FD8}" type="presParOf" srcId="{EC5E8F2F-9AD5-4556-A5B3-E1E15403CEA1}" destId="{FBDF5545-F61A-4EAF-8D4C-9F475A950597}" srcOrd="1" destOrd="0" presId="urn:microsoft.com/office/officeart/2005/8/layout/hierarchy1"/>
    <dgm:cxn modelId="{40A8CFBF-786C-4404-B592-4596B3833111}" type="presParOf" srcId="{8CA24671-E855-43B9-9D15-EFDF22FD9672}" destId="{3B4D60A0-E5BB-4CA4-8F1D-D626E5E94CF7}" srcOrd="2" destOrd="0" presId="urn:microsoft.com/office/officeart/2005/8/layout/hierarchy1"/>
    <dgm:cxn modelId="{CC679088-BB44-4F2D-8F5C-214289EB0158}" type="presParOf" srcId="{8CA24671-E855-43B9-9D15-EFDF22FD9672}" destId="{434749A7-3425-4E48-A4D7-AAA279ED6CDD}" srcOrd="3" destOrd="0" presId="urn:microsoft.com/office/officeart/2005/8/layout/hierarchy1"/>
    <dgm:cxn modelId="{74586975-46C3-4FFB-AE58-8C8B03A1E3C9}" type="presParOf" srcId="{434749A7-3425-4E48-A4D7-AAA279ED6CDD}" destId="{CBBC9255-AC43-4396-A16E-25212282D5CF}" srcOrd="0" destOrd="0" presId="urn:microsoft.com/office/officeart/2005/8/layout/hierarchy1"/>
    <dgm:cxn modelId="{76A9B3A7-8DA4-4DBF-B80D-6C7A31E1245A}" type="presParOf" srcId="{CBBC9255-AC43-4396-A16E-25212282D5CF}" destId="{697FDC6B-E8EE-411C-BF99-D7570BCDC3D1}" srcOrd="0" destOrd="0" presId="urn:microsoft.com/office/officeart/2005/8/layout/hierarchy1"/>
    <dgm:cxn modelId="{F77FF261-F531-4E9B-B44A-322AACED8776}" type="presParOf" srcId="{CBBC9255-AC43-4396-A16E-25212282D5CF}" destId="{E1D7F2F2-298D-4138-A3B1-C4D0CABE3EF6}" srcOrd="1" destOrd="0" presId="urn:microsoft.com/office/officeart/2005/8/layout/hierarchy1"/>
    <dgm:cxn modelId="{50702785-8DC0-4283-9B0A-35CBEBE9BCA3}" type="presParOf" srcId="{434749A7-3425-4E48-A4D7-AAA279ED6CDD}" destId="{04010D5C-C5B2-402E-A359-E47319231B14}" srcOrd="1" destOrd="0" presId="urn:microsoft.com/office/officeart/2005/8/layout/hierarchy1"/>
    <dgm:cxn modelId="{FC76492F-D32F-4B34-AC0F-823156C8B3E9}" type="presParOf" srcId="{8CA24671-E855-43B9-9D15-EFDF22FD9672}" destId="{3C611C69-E811-40CC-A005-A102E9362EE0}" srcOrd="4" destOrd="0" presId="urn:microsoft.com/office/officeart/2005/8/layout/hierarchy1"/>
    <dgm:cxn modelId="{7DA41292-1D60-4318-B648-43CF341ECE40}" type="presParOf" srcId="{8CA24671-E855-43B9-9D15-EFDF22FD9672}" destId="{97D9B3CD-1278-4B32-8ADC-45CE9276F7FD}" srcOrd="5" destOrd="0" presId="urn:microsoft.com/office/officeart/2005/8/layout/hierarchy1"/>
    <dgm:cxn modelId="{499E7EBB-1B22-4253-9452-0E7E6E6256A9}" type="presParOf" srcId="{97D9B3CD-1278-4B32-8ADC-45CE9276F7FD}" destId="{B0465C88-0798-459D-A5CF-F6FDE6FEE6BF}" srcOrd="0" destOrd="0" presId="urn:microsoft.com/office/officeart/2005/8/layout/hierarchy1"/>
    <dgm:cxn modelId="{EC553802-7E8C-4CCA-A983-8A724F1D1C8A}" type="presParOf" srcId="{B0465C88-0798-459D-A5CF-F6FDE6FEE6BF}" destId="{730C1B8E-E49A-41FB-8FE9-50402494AED1}" srcOrd="0" destOrd="0" presId="urn:microsoft.com/office/officeart/2005/8/layout/hierarchy1"/>
    <dgm:cxn modelId="{EFC74BA4-D616-4C23-A244-EBFCF7A9FF7D}" type="presParOf" srcId="{B0465C88-0798-459D-A5CF-F6FDE6FEE6BF}" destId="{6A56F03D-756F-4EA6-9D5E-067C5376E393}" srcOrd="1" destOrd="0" presId="urn:microsoft.com/office/officeart/2005/8/layout/hierarchy1"/>
    <dgm:cxn modelId="{BC504814-0B9A-4AD3-B94C-10DD0540C487}" type="presParOf" srcId="{97D9B3CD-1278-4B32-8ADC-45CE9276F7FD}" destId="{A1C41FAD-15F8-4A59-B253-3C20CACBC2B7}" srcOrd="1" destOrd="0" presId="urn:microsoft.com/office/officeart/2005/8/layout/hierarchy1"/>
    <dgm:cxn modelId="{ADF4B690-FEC3-4B30-97AD-A39D90A07996}" type="presParOf" srcId="{A1C41FAD-15F8-4A59-B253-3C20CACBC2B7}" destId="{895E5225-3716-4874-A76E-9CB76EFE6A8E}" srcOrd="0" destOrd="0" presId="urn:microsoft.com/office/officeart/2005/8/layout/hierarchy1"/>
    <dgm:cxn modelId="{BC1847E3-FA6B-45C8-91C4-6EC0B0BD8C42}" type="presParOf" srcId="{A1C41FAD-15F8-4A59-B253-3C20CACBC2B7}" destId="{B7180055-2F8B-453B-A3CB-A1F9022DEF23}" srcOrd="1" destOrd="0" presId="urn:microsoft.com/office/officeart/2005/8/layout/hierarchy1"/>
    <dgm:cxn modelId="{47BF7A46-0C6E-4FE1-8766-8CC8D7B80F36}" type="presParOf" srcId="{B7180055-2F8B-453B-A3CB-A1F9022DEF23}" destId="{2EFE4718-27EF-41CA-B4B5-AAF271785527}" srcOrd="0" destOrd="0" presId="urn:microsoft.com/office/officeart/2005/8/layout/hierarchy1"/>
    <dgm:cxn modelId="{EBBBA9A1-6BE5-433E-BEBC-0FE6F58843AC}" type="presParOf" srcId="{2EFE4718-27EF-41CA-B4B5-AAF271785527}" destId="{A4AC3720-8BD3-4DE2-848F-A1C1A0E1999E}" srcOrd="0" destOrd="0" presId="urn:microsoft.com/office/officeart/2005/8/layout/hierarchy1"/>
    <dgm:cxn modelId="{F3777D1C-1B17-46EE-963D-163BCE433313}" type="presParOf" srcId="{2EFE4718-27EF-41CA-B4B5-AAF271785527}" destId="{5D4C4D7A-4927-489E-8C83-F612FC51788C}" srcOrd="1" destOrd="0" presId="urn:microsoft.com/office/officeart/2005/8/layout/hierarchy1"/>
    <dgm:cxn modelId="{551515CA-76EA-41AB-9957-A99FDD53431A}" type="presParOf" srcId="{B7180055-2F8B-453B-A3CB-A1F9022DEF23}" destId="{B5E6BE89-38AF-4189-8E8B-13422AFA276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438BBF-2768-4058-9B97-74A9D3232226}" type="doc">
      <dgm:prSet loTypeId="urn:microsoft.com/office/officeart/2005/8/layout/hierarchy1" loCatId="hierarchy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de-AT"/>
        </a:p>
      </dgm:t>
    </dgm:pt>
    <dgm:pt modelId="{3A602505-B536-4D76-94A1-657185BAB0C0}">
      <dgm:prSet phldrT="[Text]"/>
      <dgm:spPr/>
      <dgm:t>
        <a:bodyPr/>
        <a:lstStyle/>
        <a:p>
          <a:r>
            <a:rPr lang="de-AT" dirty="0" smtClean="0"/>
            <a:t>AHS (Unterstufe)</a:t>
          </a:r>
          <a:endParaRPr lang="de-AT" dirty="0"/>
        </a:p>
      </dgm:t>
    </dgm:pt>
    <dgm:pt modelId="{CF6B7445-2F5D-4D01-9495-79DC81135C56}" type="parTrans" cxnId="{8C0C673E-6710-479D-9695-2542A983C861}">
      <dgm:prSet/>
      <dgm:spPr/>
      <dgm:t>
        <a:bodyPr/>
        <a:lstStyle/>
        <a:p>
          <a:endParaRPr lang="de-AT"/>
        </a:p>
      </dgm:t>
    </dgm:pt>
    <dgm:pt modelId="{160C6DC5-5B19-48E4-B4F6-D2AF317D6D83}" type="sibTrans" cxnId="{8C0C673E-6710-479D-9695-2542A983C861}">
      <dgm:prSet/>
      <dgm:spPr/>
      <dgm:t>
        <a:bodyPr/>
        <a:lstStyle/>
        <a:p>
          <a:endParaRPr lang="de-AT"/>
        </a:p>
      </dgm:t>
    </dgm:pt>
    <dgm:pt modelId="{C27C877D-292C-4AE7-BFF0-F8349E6F288B}">
      <dgm:prSet phldrT="[Text]"/>
      <dgm:spPr/>
      <dgm:t>
        <a:bodyPr/>
        <a:lstStyle/>
        <a:p>
          <a:r>
            <a:rPr lang="de-AT" dirty="0" smtClean="0"/>
            <a:t>WMS</a:t>
          </a:r>
          <a:endParaRPr lang="de-AT" dirty="0"/>
        </a:p>
      </dgm:t>
    </dgm:pt>
    <dgm:pt modelId="{49B82167-5099-4B05-92A1-4C2829F59B4A}" type="parTrans" cxnId="{38242492-DD5F-426B-B2EB-ADB23BA8EA80}">
      <dgm:prSet/>
      <dgm:spPr/>
      <dgm:t>
        <a:bodyPr/>
        <a:lstStyle/>
        <a:p>
          <a:endParaRPr lang="de-AT"/>
        </a:p>
      </dgm:t>
    </dgm:pt>
    <dgm:pt modelId="{84297686-81FD-40E0-8B62-84FFAD2FD071}" type="sibTrans" cxnId="{38242492-DD5F-426B-B2EB-ADB23BA8EA80}">
      <dgm:prSet/>
      <dgm:spPr/>
      <dgm:t>
        <a:bodyPr/>
        <a:lstStyle/>
        <a:p>
          <a:endParaRPr lang="de-AT"/>
        </a:p>
      </dgm:t>
    </dgm:pt>
    <dgm:pt modelId="{A8889ED5-45CD-4640-A358-708E3486E916}">
      <dgm:prSet phldrT="[Text]"/>
      <dgm:spPr/>
      <dgm:t>
        <a:bodyPr/>
        <a:lstStyle/>
        <a:p>
          <a:r>
            <a:rPr lang="de-AT" dirty="0" smtClean="0">
              <a:solidFill>
                <a:srgbClr val="FF0000"/>
              </a:solidFill>
            </a:rPr>
            <a:t>(</a:t>
          </a:r>
          <a:r>
            <a:rPr lang="de-AT" dirty="0" smtClean="0">
              <a:solidFill>
                <a:schemeClr val="tx1"/>
              </a:solidFill>
            </a:rPr>
            <a:t>NMS</a:t>
          </a:r>
          <a:r>
            <a:rPr lang="de-AT" dirty="0" smtClean="0">
              <a:solidFill>
                <a:srgbClr val="FF0000"/>
              </a:solidFill>
            </a:rPr>
            <a:t>)/MS</a:t>
          </a:r>
          <a:endParaRPr lang="de-AT" dirty="0">
            <a:solidFill>
              <a:srgbClr val="FF0000"/>
            </a:solidFill>
          </a:endParaRPr>
        </a:p>
      </dgm:t>
    </dgm:pt>
    <dgm:pt modelId="{DFD3C0E5-101D-4A34-B2CC-236DE3346228}" type="parTrans" cxnId="{8F23F305-2236-4152-AD5B-0FF547ED95AD}">
      <dgm:prSet/>
      <dgm:spPr/>
      <dgm:t>
        <a:bodyPr/>
        <a:lstStyle/>
        <a:p>
          <a:endParaRPr lang="de-AT"/>
        </a:p>
      </dgm:t>
    </dgm:pt>
    <dgm:pt modelId="{B0F9B7C2-EEEE-4F70-8EFD-B06A166F9D0B}" type="sibTrans" cxnId="{8F23F305-2236-4152-AD5B-0FF547ED95AD}">
      <dgm:prSet/>
      <dgm:spPr/>
      <dgm:t>
        <a:bodyPr/>
        <a:lstStyle/>
        <a:p>
          <a:endParaRPr lang="de-AT"/>
        </a:p>
      </dgm:t>
    </dgm:pt>
    <dgm:pt modelId="{43E2B0A2-0509-4AE4-A981-84E770502DEC}" type="pres">
      <dgm:prSet presAssocID="{BE438BBF-2768-4058-9B97-74A9D323222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AT"/>
        </a:p>
      </dgm:t>
    </dgm:pt>
    <dgm:pt modelId="{CF8507B9-6DDB-4698-B931-669D6E234549}" type="pres">
      <dgm:prSet presAssocID="{3A602505-B536-4D76-94A1-657185BAB0C0}" presName="hierRoot1" presStyleCnt="0"/>
      <dgm:spPr/>
    </dgm:pt>
    <dgm:pt modelId="{38DFAE44-0066-4755-BC01-5CB088BDAD73}" type="pres">
      <dgm:prSet presAssocID="{3A602505-B536-4D76-94A1-657185BAB0C0}" presName="composite" presStyleCnt="0"/>
      <dgm:spPr/>
    </dgm:pt>
    <dgm:pt modelId="{7690A14B-07B5-436B-923F-2F0317E6E4AE}" type="pres">
      <dgm:prSet presAssocID="{3A602505-B536-4D76-94A1-657185BAB0C0}" presName="background" presStyleLbl="node0" presStyleIdx="0" presStyleCnt="3"/>
      <dgm:spPr/>
    </dgm:pt>
    <dgm:pt modelId="{D2AB289B-A441-4331-B325-787CEB8BBC71}" type="pres">
      <dgm:prSet presAssocID="{3A602505-B536-4D76-94A1-657185BAB0C0}" presName="text" presStyleLbl="fgAcc0" presStyleIdx="0" presStyleCnt="3" custScaleX="51158" custScaleY="45994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38BA57CA-FA3B-4951-A06C-498FC066190E}" type="pres">
      <dgm:prSet presAssocID="{3A602505-B536-4D76-94A1-657185BAB0C0}" presName="hierChild2" presStyleCnt="0"/>
      <dgm:spPr/>
    </dgm:pt>
    <dgm:pt modelId="{6357DF1F-E928-4CC6-8A69-AF74368834D2}" type="pres">
      <dgm:prSet presAssocID="{C27C877D-292C-4AE7-BFF0-F8349E6F288B}" presName="hierRoot1" presStyleCnt="0"/>
      <dgm:spPr/>
    </dgm:pt>
    <dgm:pt modelId="{DE0599F7-0C30-4288-97AE-79F9D068E3E6}" type="pres">
      <dgm:prSet presAssocID="{C27C877D-292C-4AE7-BFF0-F8349E6F288B}" presName="composite" presStyleCnt="0"/>
      <dgm:spPr/>
    </dgm:pt>
    <dgm:pt modelId="{E14FE6C2-ED39-4530-988E-EC92E8277183}" type="pres">
      <dgm:prSet presAssocID="{C27C877D-292C-4AE7-BFF0-F8349E6F288B}" presName="background" presStyleLbl="node0" presStyleIdx="1" presStyleCnt="3"/>
      <dgm:spPr/>
    </dgm:pt>
    <dgm:pt modelId="{1CE359B9-4BE0-4E3C-9D1E-71764C5A5F51}" type="pres">
      <dgm:prSet presAssocID="{C27C877D-292C-4AE7-BFF0-F8349E6F288B}" presName="text" presStyleLbl="fgAcc0" presStyleIdx="1" presStyleCnt="3" custScaleX="44701" custScaleY="43007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931DB02F-1AA0-4AE3-BF0A-49D7D241D6FA}" type="pres">
      <dgm:prSet presAssocID="{C27C877D-292C-4AE7-BFF0-F8349E6F288B}" presName="hierChild2" presStyleCnt="0"/>
      <dgm:spPr/>
    </dgm:pt>
    <dgm:pt modelId="{35E80EFC-3E4F-4B74-A906-91B77122A36E}" type="pres">
      <dgm:prSet presAssocID="{A8889ED5-45CD-4640-A358-708E3486E916}" presName="hierRoot1" presStyleCnt="0"/>
      <dgm:spPr/>
    </dgm:pt>
    <dgm:pt modelId="{B08F1542-3582-4A8A-88B1-2516A23C7B7B}" type="pres">
      <dgm:prSet presAssocID="{A8889ED5-45CD-4640-A358-708E3486E916}" presName="composite" presStyleCnt="0"/>
      <dgm:spPr/>
    </dgm:pt>
    <dgm:pt modelId="{ADBB7ADA-8FFC-465E-8D5A-D1933FDE87D5}" type="pres">
      <dgm:prSet presAssocID="{A8889ED5-45CD-4640-A358-708E3486E916}" presName="background" presStyleLbl="node0" presStyleIdx="2" presStyleCnt="3"/>
      <dgm:spPr/>
    </dgm:pt>
    <dgm:pt modelId="{005758FE-5CE5-4845-AACD-CE627C1F3D7C}" type="pres">
      <dgm:prSet presAssocID="{A8889ED5-45CD-4640-A358-708E3486E916}" presName="text" presStyleLbl="fgAcc0" presStyleIdx="2" presStyleCnt="3" custScaleX="46733" custScaleY="42555" custLinFactNeighborX="1146" custLinFactNeighborY="249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8D81F855-8150-4DA3-9077-5ECC04E4E5D0}" type="pres">
      <dgm:prSet presAssocID="{A8889ED5-45CD-4640-A358-708E3486E916}" presName="hierChild2" presStyleCnt="0"/>
      <dgm:spPr/>
    </dgm:pt>
  </dgm:ptLst>
  <dgm:cxnLst>
    <dgm:cxn modelId="{14F74D10-1AD9-4F13-8CAB-BBE7A469A244}" type="presOf" srcId="{A8889ED5-45CD-4640-A358-708E3486E916}" destId="{005758FE-5CE5-4845-AACD-CE627C1F3D7C}" srcOrd="0" destOrd="0" presId="urn:microsoft.com/office/officeart/2005/8/layout/hierarchy1"/>
    <dgm:cxn modelId="{15CA158D-BE39-4426-A044-5EFB36CFC0D9}" type="presOf" srcId="{3A602505-B536-4D76-94A1-657185BAB0C0}" destId="{D2AB289B-A441-4331-B325-787CEB8BBC71}" srcOrd="0" destOrd="0" presId="urn:microsoft.com/office/officeart/2005/8/layout/hierarchy1"/>
    <dgm:cxn modelId="{8F23F305-2236-4152-AD5B-0FF547ED95AD}" srcId="{BE438BBF-2768-4058-9B97-74A9D3232226}" destId="{A8889ED5-45CD-4640-A358-708E3486E916}" srcOrd="2" destOrd="0" parTransId="{DFD3C0E5-101D-4A34-B2CC-236DE3346228}" sibTransId="{B0F9B7C2-EEEE-4F70-8EFD-B06A166F9D0B}"/>
    <dgm:cxn modelId="{38242492-DD5F-426B-B2EB-ADB23BA8EA80}" srcId="{BE438BBF-2768-4058-9B97-74A9D3232226}" destId="{C27C877D-292C-4AE7-BFF0-F8349E6F288B}" srcOrd="1" destOrd="0" parTransId="{49B82167-5099-4B05-92A1-4C2829F59B4A}" sibTransId="{84297686-81FD-40E0-8B62-84FFAD2FD071}"/>
    <dgm:cxn modelId="{8C0C673E-6710-479D-9695-2542A983C861}" srcId="{BE438BBF-2768-4058-9B97-74A9D3232226}" destId="{3A602505-B536-4D76-94A1-657185BAB0C0}" srcOrd="0" destOrd="0" parTransId="{CF6B7445-2F5D-4D01-9495-79DC81135C56}" sibTransId="{160C6DC5-5B19-48E4-B4F6-D2AF317D6D83}"/>
    <dgm:cxn modelId="{8FB8F198-9AA4-47C2-BD71-7CC8DEBDECF1}" type="presOf" srcId="{C27C877D-292C-4AE7-BFF0-F8349E6F288B}" destId="{1CE359B9-4BE0-4E3C-9D1E-71764C5A5F51}" srcOrd="0" destOrd="0" presId="urn:microsoft.com/office/officeart/2005/8/layout/hierarchy1"/>
    <dgm:cxn modelId="{9E8A3020-F2E7-4EF7-B034-0CEF41E61746}" type="presOf" srcId="{BE438BBF-2768-4058-9B97-74A9D3232226}" destId="{43E2B0A2-0509-4AE4-A981-84E770502DEC}" srcOrd="0" destOrd="0" presId="urn:microsoft.com/office/officeart/2005/8/layout/hierarchy1"/>
    <dgm:cxn modelId="{6EF9CC96-41AB-4F3F-B343-EAD944157760}" type="presParOf" srcId="{43E2B0A2-0509-4AE4-A981-84E770502DEC}" destId="{CF8507B9-6DDB-4698-B931-669D6E234549}" srcOrd="0" destOrd="0" presId="urn:microsoft.com/office/officeart/2005/8/layout/hierarchy1"/>
    <dgm:cxn modelId="{AF298B01-EE84-4E7D-B56B-08C6E2483A79}" type="presParOf" srcId="{CF8507B9-6DDB-4698-B931-669D6E234549}" destId="{38DFAE44-0066-4755-BC01-5CB088BDAD73}" srcOrd="0" destOrd="0" presId="urn:microsoft.com/office/officeart/2005/8/layout/hierarchy1"/>
    <dgm:cxn modelId="{67ACF307-CC10-42EA-8FD2-3F0901C5BAEF}" type="presParOf" srcId="{38DFAE44-0066-4755-BC01-5CB088BDAD73}" destId="{7690A14B-07B5-436B-923F-2F0317E6E4AE}" srcOrd="0" destOrd="0" presId="urn:microsoft.com/office/officeart/2005/8/layout/hierarchy1"/>
    <dgm:cxn modelId="{A7CFCE07-EA1A-4B3A-A655-6F6CC1B48742}" type="presParOf" srcId="{38DFAE44-0066-4755-BC01-5CB088BDAD73}" destId="{D2AB289B-A441-4331-B325-787CEB8BBC71}" srcOrd="1" destOrd="0" presId="urn:microsoft.com/office/officeart/2005/8/layout/hierarchy1"/>
    <dgm:cxn modelId="{4420D380-1F36-4FC9-9BA0-06351815D672}" type="presParOf" srcId="{CF8507B9-6DDB-4698-B931-669D6E234549}" destId="{38BA57CA-FA3B-4951-A06C-498FC066190E}" srcOrd="1" destOrd="0" presId="urn:microsoft.com/office/officeart/2005/8/layout/hierarchy1"/>
    <dgm:cxn modelId="{6106AA07-4D89-4116-8A7C-B6D3FD79AAAE}" type="presParOf" srcId="{43E2B0A2-0509-4AE4-A981-84E770502DEC}" destId="{6357DF1F-E928-4CC6-8A69-AF74368834D2}" srcOrd="1" destOrd="0" presId="urn:microsoft.com/office/officeart/2005/8/layout/hierarchy1"/>
    <dgm:cxn modelId="{CF6614ED-1195-44EC-939B-8D8613599EE9}" type="presParOf" srcId="{6357DF1F-E928-4CC6-8A69-AF74368834D2}" destId="{DE0599F7-0C30-4288-97AE-79F9D068E3E6}" srcOrd="0" destOrd="0" presId="urn:microsoft.com/office/officeart/2005/8/layout/hierarchy1"/>
    <dgm:cxn modelId="{BA151F14-D681-4A73-A85E-D198688004E8}" type="presParOf" srcId="{DE0599F7-0C30-4288-97AE-79F9D068E3E6}" destId="{E14FE6C2-ED39-4530-988E-EC92E8277183}" srcOrd="0" destOrd="0" presId="urn:microsoft.com/office/officeart/2005/8/layout/hierarchy1"/>
    <dgm:cxn modelId="{202B3148-9261-4112-BBE1-C0AAAF013759}" type="presParOf" srcId="{DE0599F7-0C30-4288-97AE-79F9D068E3E6}" destId="{1CE359B9-4BE0-4E3C-9D1E-71764C5A5F51}" srcOrd="1" destOrd="0" presId="urn:microsoft.com/office/officeart/2005/8/layout/hierarchy1"/>
    <dgm:cxn modelId="{2DA8D5A3-16C2-4746-9967-43E128D61E69}" type="presParOf" srcId="{6357DF1F-E928-4CC6-8A69-AF74368834D2}" destId="{931DB02F-1AA0-4AE3-BF0A-49D7D241D6FA}" srcOrd="1" destOrd="0" presId="urn:microsoft.com/office/officeart/2005/8/layout/hierarchy1"/>
    <dgm:cxn modelId="{A8C007AE-D6CA-4DF5-AD74-36ACB2ED3B5C}" type="presParOf" srcId="{43E2B0A2-0509-4AE4-A981-84E770502DEC}" destId="{35E80EFC-3E4F-4B74-A906-91B77122A36E}" srcOrd="2" destOrd="0" presId="urn:microsoft.com/office/officeart/2005/8/layout/hierarchy1"/>
    <dgm:cxn modelId="{961184D0-F420-485F-9A91-C85ECFDCBAED}" type="presParOf" srcId="{35E80EFC-3E4F-4B74-A906-91B77122A36E}" destId="{B08F1542-3582-4A8A-88B1-2516A23C7B7B}" srcOrd="0" destOrd="0" presId="urn:microsoft.com/office/officeart/2005/8/layout/hierarchy1"/>
    <dgm:cxn modelId="{5F86AED1-6612-4CBD-9C76-DADEA59AAB73}" type="presParOf" srcId="{B08F1542-3582-4A8A-88B1-2516A23C7B7B}" destId="{ADBB7ADA-8FFC-465E-8D5A-D1933FDE87D5}" srcOrd="0" destOrd="0" presId="urn:microsoft.com/office/officeart/2005/8/layout/hierarchy1"/>
    <dgm:cxn modelId="{00208AE5-70CD-4C6D-A97A-0AC4374FB677}" type="presParOf" srcId="{B08F1542-3582-4A8A-88B1-2516A23C7B7B}" destId="{005758FE-5CE5-4845-AACD-CE627C1F3D7C}" srcOrd="1" destOrd="0" presId="urn:microsoft.com/office/officeart/2005/8/layout/hierarchy1"/>
    <dgm:cxn modelId="{0E3C508F-6C1F-42CF-BD26-64A7FA8F84CF}" type="presParOf" srcId="{35E80EFC-3E4F-4B74-A906-91B77122A36E}" destId="{8D81F855-8150-4DA3-9077-5ECC04E4E5D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438BBF-2768-4058-9B97-74A9D3232226}" type="doc">
      <dgm:prSet loTypeId="urn:microsoft.com/office/officeart/2005/8/layout/hierarchy1" loCatId="hierarchy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de-AT"/>
        </a:p>
      </dgm:t>
    </dgm:pt>
    <dgm:pt modelId="{3A602505-B536-4D76-94A1-657185BAB0C0}">
      <dgm:prSet phldrT="[Text]"/>
      <dgm:spPr/>
      <dgm:t>
        <a:bodyPr/>
        <a:lstStyle/>
        <a:p>
          <a:r>
            <a:rPr lang="de-AT" dirty="0" smtClean="0"/>
            <a:t>AHS (Oberstufe) 4 Jahre</a:t>
          </a:r>
          <a:endParaRPr lang="de-AT" dirty="0"/>
        </a:p>
      </dgm:t>
    </dgm:pt>
    <dgm:pt modelId="{CF6B7445-2F5D-4D01-9495-79DC81135C56}" type="parTrans" cxnId="{8C0C673E-6710-479D-9695-2542A983C861}">
      <dgm:prSet/>
      <dgm:spPr/>
      <dgm:t>
        <a:bodyPr/>
        <a:lstStyle/>
        <a:p>
          <a:endParaRPr lang="de-AT"/>
        </a:p>
      </dgm:t>
    </dgm:pt>
    <dgm:pt modelId="{160C6DC5-5B19-48E4-B4F6-D2AF317D6D83}" type="sibTrans" cxnId="{8C0C673E-6710-479D-9695-2542A983C861}">
      <dgm:prSet/>
      <dgm:spPr/>
      <dgm:t>
        <a:bodyPr/>
        <a:lstStyle/>
        <a:p>
          <a:endParaRPr lang="de-AT"/>
        </a:p>
      </dgm:t>
    </dgm:pt>
    <dgm:pt modelId="{C27C877D-292C-4AE7-BFF0-F8349E6F288B}">
      <dgm:prSet phldrT="[Text]"/>
      <dgm:spPr/>
      <dgm:t>
        <a:bodyPr/>
        <a:lstStyle/>
        <a:p>
          <a:r>
            <a:rPr lang="de-AT" dirty="0" smtClean="0"/>
            <a:t>Polytechnische Schule </a:t>
          </a:r>
        </a:p>
        <a:p>
          <a:r>
            <a:rPr lang="de-AT" dirty="0" smtClean="0"/>
            <a:t>1 Jahr</a:t>
          </a:r>
          <a:endParaRPr lang="de-AT" dirty="0"/>
        </a:p>
      </dgm:t>
    </dgm:pt>
    <dgm:pt modelId="{49B82167-5099-4B05-92A1-4C2829F59B4A}" type="parTrans" cxnId="{38242492-DD5F-426B-B2EB-ADB23BA8EA80}">
      <dgm:prSet/>
      <dgm:spPr/>
      <dgm:t>
        <a:bodyPr/>
        <a:lstStyle/>
        <a:p>
          <a:endParaRPr lang="de-AT"/>
        </a:p>
      </dgm:t>
    </dgm:pt>
    <dgm:pt modelId="{84297686-81FD-40E0-8B62-84FFAD2FD071}" type="sibTrans" cxnId="{38242492-DD5F-426B-B2EB-ADB23BA8EA80}">
      <dgm:prSet/>
      <dgm:spPr/>
      <dgm:t>
        <a:bodyPr/>
        <a:lstStyle/>
        <a:p>
          <a:endParaRPr lang="de-AT"/>
        </a:p>
      </dgm:t>
    </dgm:pt>
    <dgm:pt modelId="{64B696B0-AF19-4DFD-A38E-B62DD2AC5E35}">
      <dgm:prSet phldrT="[Text]"/>
      <dgm:spPr/>
      <dgm:t>
        <a:bodyPr/>
        <a:lstStyle/>
        <a:p>
          <a:r>
            <a:rPr lang="de-AT" dirty="0" smtClean="0"/>
            <a:t>Berufsbildende Höhere Schule </a:t>
          </a:r>
        </a:p>
        <a:p>
          <a:r>
            <a:rPr lang="de-AT" dirty="0" smtClean="0"/>
            <a:t>5 Jahre</a:t>
          </a:r>
          <a:endParaRPr lang="de-AT" dirty="0"/>
        </a:p>
      </dgm:t>
    </dgm:pt>
    <dgm:pt modelId="{21199636-612D-4828-9169-6168ED1C80CA}" type="parTrans" cxnId="{E7C1224F-F590-4E8C-917D-6049FA5B9CAD}">
      <dgm:prSet/>
      <dgm:spPr/>
      <dgm:t>
        <a:bodyPr/>
        <a:lstStyle/>
        <a:p>
          <a:endParaRPr lang="de-AT"/>
        </a:p>
      </dgm:t>
    </dgm:pt>
    <dgm:pt modelId="{93D99414-8D11-4866-8F24-A7ACBFA05F40}" type="sibTrans" cxnId="{E7C1224F-F590-4E8C-917D-6049FA5B9CAD}">
      <dgm:prSet/>
      <dgm:spPr/>
      <dgm:t>
        <a:bodyPr/>
        <a:lstStyle/>
        <a:p>
          <a:endParaRPr lang="de-AT"/>
        </a:p>
      </dgm:t>
    </dgm:pt>
    <dgm:pt modelId="{7DA53B27-AFE9-4ED0-B2BD-36078A198F1C}">
      <dgm:prSet phldrT="[Text]"/>
      <dgm:spPr/>
      <dgm:t>
        <a:bodyPr/>
        <a:lstStyle/>
        <a:p>
          <a:r>
            <a:rPr lang="de-AT" dirty="0" smtClean="0"/>
            <a:t>Berufsbildende mittlere Schule </a:t>
          </a:r>
        </a:p>
        <a:p>
          <a:r>
            <a:rPr lang="de-AT" dirty="0" smtClean="0"/>
            <a:t>3-4 Jahre</a:t>
          </a:r>
          <a:endParaRPr lang="de-AT" dirty="0"/>
        </a:p>
      </dgm:t>
    </dgm:pt>
    <dgm:pt modelId="{82FBEBA1-D292-4124-9C37-21ABEF0EBC34}" type="parTrans" cxnId="{1F1DB14B-6F5F-4A59-9E51-48D1953935E6}">
      <dgm:prSet/>
      <dgm:spPr/>
      <dgm:t>
        <a:bodyPr/>
        <a:lstStyle/>
        <a:p>
          <a:endParaRPr lang="de-AT"/>
        </a:p>
      </dgm:t>
    </dgm:pt>
    <dgm:pt modelId="{F420B611-53FF-4AD9-8F53-CED82A5C5F25}" type="sibTrans" cxnId="{1F1DB14B-6F5F-4A59-9E51-48D1953935E6}">
      <dgm:prSet/>
      <dgm:spPr/>
      <dgm:t>
        <a:bodyPr/>
        <a:lstStyle/>
        <a:p>
          <a:endParaRPr lang="de-AT"/>
        </a:p>
      </dgm:t>
    </dgm:pt>
    <dgm:pt modelId="{76635225-5DED-44D0-8120-3803AE63E095}">
      <dgm:prSet phldrT="[Text]"/>
      <dgm:spPr/>
      <dgm:t>
        <a:bodyPr/>
        <a:lstStyle/>
        <a:p>
          <a:r>
            <a:rPr lang="de-AT" dirty="0" smtClean="0"/>
            <a:t>Fachmittelschule 1 Jahr</a:t>
          </a:r>
          <a:endParaRPr lang="de-AT" dirty="0"/>
        </a:p>
      </dgm:t>
    </dgm:pt>
    <dgm:pt modelId="{6B947603-A8E1-4796-BB12-F56C998DA454}" type="parTrans" cxnId="{0B895793-BC90-45F1-9234-4689FF786FD7}">
      <dgm:prSet/>
      <dgm:spPr/>
      <dgm:t>
        <a:bodyPr/>
        <a:lstStyle/>
        <a:p>
          <a:endParaRPr lang="de-AT"/>
        </a:p>
      </dgm:t>
    </dgm:pt>
    <dgm:pt modelId="{E9E846F5-BC8B-4935-9B3B-7CCFDA5F70AB}" type="sibTrans" cxnId="{0B895793-BC90-45F1-9234-4689FF786FD7}">
      <dgm:prSet/>
      <dgm:spPr/>
      <dgm:t>
        <a:bodyPr/>
        <a:lstStyle/>
        <a:p>
          <a:endParaRPr lang="de-AT"/>
        </a:p>
      </dgm:t>
    </dgm:pt>
    <dgm:pt modelId="{43E2B0A2-0509-4AE4-A981-84E770502DEC}" type="pres">
      <dgm:prSet presAssocID="{BE438BBF-2768-4058-9B97-74A9D323222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AT"/>
        </a:p>
      </dgm:t>
    </dgm:pt>
    <dgm:pt modelId="{CF8507B9-6DDB-4698-B931-669D6E234549}" type="pres">
      <dgm:prSet presAssocID="{3A602505-B536-4D76-94A1-657185BAB0C0}" presName="hierRoot1" presStyleCnt="0"/>
      <dgm:spPr/>
    </dgm:pt>
    <dgm:pt modelId="{38DFAE44-0066-4755-BC01-5CB088BDAD73}" type="pres">
      <dgm:prSet presAssocID="{3A602505-B536-4D76-94A1-657185BAB0C0}" presName="composite" presStyleCnt="0"/>
      <dgm:spPr/>
    </dgm:pt>
    <dgm:pt modelId="{7690A14B-07B5-436B-923F-2F0317E6E4AE}" type="pres">
      <dgm:prSet presAssocID="{3A602505-B536-4D76-94A1-657185BAB0C0}" presName="background" presStyleLbl="node0" presStyleIdx="0" presStyleCnt="5"/>
      <dgm:spPr/>
    </dgm:pt>
    <dgm:pt modelId="{D2AB289B-A441-4331-B325-787CEB8BBC71}" type="pres">
      <dgm:prSet presAssocID="{3A602505-B536-4D76-94A1-657185BAB0C0}" presName="text" presStyleLbl="fgAcc0" presStyleIdx="0" presStyleCnt="5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38BA57CA-FA3B-4951-A06C-498FC066190E}" type="pres">
      <dgm:prSet presAssocID="{3A602505-B536-4D76-94A1-657185BAB0C0}" presName="hierChild2" presStyleCnt="0"/>
      <dgm:spPr/>
    </dgm:pt>
    <dgm:pt modelId="{D3397976-91F1-44C8-9F98-A31E6BF36D2B}" type="pres">
      <dgm:prSet presAssocID="{64B696B0-AF19-4DFD-A38E-B62DD2AC5E35}" presName="hierRoot1" presStyleCnt="0"/>
      <dgm:spPr/>
    </dgm:pt>
    <dgm:pt modelId="{89C5BDFE-7F97-45D2-9E5C-05C149B7FBD7}" type="pres">
      <dgm:prSet presAssocID="{64B696B0-AF19-4DFD-A38E-B62DD2AC5E35}" presName="composite" presStyleCnt="0"/>
      <dgm:spPr/>
    </dgm:pt>
    <dgm:pt modelId="{37EBCD2A-1B91-4610-A590-8F0F62C007DD}" type="pres">
      <dgm:prSet presAssocID="{64B696B0-AF19-4DFD-A38E-B62DD2AC5E35}" presName="background" presStyleLbl="node0" presStyleIdx="1" presStyleCnt="5"/>
      <dgm:spPr/>
    </dgm:pt>
    <dgm:pt modelId="{C0A14142-E602-487E-B183-E83FA7BE2A75}" type="pres">
      <dgm:prSet presAssocID="{64B696B0-AF19-4DFD-A38E-B62DD2AC5E35}" presName="text" presStyleLbl="fgAcc0" presStyleIdx="1" presStyleCnt="5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339E4E4D-4470-4FDB-A4C9-58DD48E205EA}" type="pres">
      <dgm:prSet presAssocID="{64B696B0-AF19-4DFD-A38E-B62DD2AC5E35}" presName="hierChild2" presStyleCnt="0"/>
      <dgm:spPr/>
    </dgm:pt>
    <dgm:pt modelId="{564D7843-E55B-44C5-8D61-05D2CB083C99}" type="pres">
      <dgm:prSet presAssocID="{7DA53B27-AFE9-4ED0-B2BD-36078A198F1C}" presName="hierRoot1" presStyleCnt="0"/>
      <dgm:spPr/>
    </dgm:pt>
    <dgm:pt modelId="{B6DF2503-75AD-4B3B-AE20-2BFDAAD5B5A7}" type="pres">
      <dgm:prSet presAssocID="{7DA53B27-AFE9-4ED0-B2BD-36078A198F1C}" presName="composite" presStyleCnt="0"/>
      <dgm:spPr/>
    </dgm:pt>
    <dgm:pt modelId="{C5C570C6-D696-4C3C-94E1-26871C60EB30}" type="pres">
      <dgm:prSet presAssocID="{7DA53B27-AFE9-4ED0-B2BD-36078A198F1C}" presName="background" presStyleLbl="node0" presStyleIdx="2" presStyleCnt="5"/>
      <dgm:spPr/>
    </dgm:pt>
    <dgm:pt modelId="{27AA96E5-DCBD-4A45-B161-68159644E4C5}" type="pres">
      <dgm:prSet presAssocID="{7DA53B27-AFE9-4ED0-B2BD-36078A198F1C}" presName="text" presStyleLbl="fgAcc0" presStyleIdx="2" presStyleCnt="5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15F52047-2F2C-4085-884B-917F0EA9FF84}" type="pres">
      <dgm:prSet presAssocID="{7DA53B27-AFE9-4ED0-B2BD-36078A198F1C}" presName="hierChild2" presStyleCnt="0"/>
      <dgm:spPr/>
    </dgm:pt>
    <dgm:pt modelId="{6357DF1F-E928-4CC6-8A69-AF74368834D2}" type="pres">
      <dgm:prSet presAssocID="{C27C877D-292C-4AE7-BFF0-F8349E6F288B}" presName="hierRoot1" presStyleCnt="0"/>
      <dgm:spPr/>
    </dgm:pt>
    <dgm:pt modelId="{DE0599F7-0C30-4288-97AE-79F9D068E3E6}" type="pres">
      <dgm:prSet presAssocID="{C27C877D-292C-4AE7-BFF0-F8349E6F288B}" presName="composite" presStyleCnt="0"/>
      <dgm:spPr/>
    </dgm:pt>
    <dgm:pt modelId="{E14FE6C2-ED39-4530-988E-EC92E8277183}" type="pres">
      <dgm:prSet presAssocID="{C27C877D-292C-4AE7-BFF0-F8349E6F288B}" presName="background" presStyleLbl="node0" presStyleIdx="3" presStyleCnt="5"/>
      <dgm:spPr/>
    </dgm:pt>
    <dgm:pt modelId="{1CE359B9-4BE0-4E3C-9D1E-71764C5A5F51}" type="pres">
      <dgm:prSet presAssocID="{C27C877D-292C-4AE7-BFF0-F8349E6F288B}" presName="text" presStyleLbl="fgAcc0" presStyleIdx="3" presStyleCnt="5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931DB02F-1AA0-4AE3-BF0A-49D7D241D6FA}" type="pres">
      <dgm:prSet presAssocID="{C27C877D-292C-4AE7-BFF0-F8349E6F288B}" presName="hierChild2" presStyleCnt="0"/>
      <dgm:spPr/>
    </dgm:pt>
    <dgm:pt modelId="{CAF1F1D3-BD50-4678-8A5B-B0B9B3473717}" type="pres">
      <dgm:prSet presAssocID="{76635225-5DED-44D0-8120-3803AE63E095}" presName="hierRoot1" presStyleCnt="0"/>
      <dgm:spPr/>
    </dgm:pt>
    <dgm:pt modelId="{847A8299-4E4E-4971-925D-6DEFD61F9F64}" type="pres">
      <dgm:prSet presAssocID="{76635225-5DED-44D0-8120-3803AE63E095}" presName="composite" presStyleCnt="0"/>
      <dgm:spPr/>
    </dgm:pt>
    <dgm:pt modelId="{2B1921BB-8AD2-435D-9E38-BD9F2E522348}" type="pres">
      <dgm:prSet presAssocID="{76635225-5DED-44D0-8120-3803AE63E095}" presName="background" presStyleLbl="node0" presStyleIdx="4" presStyleCnt="5"/>
      <dgm:spPr/>
    </dgm:pt>
    <dgm:pt modelId="{7E40F6DA-783E-473F-AF02-EDD36EF3D593}" type="pres">
      <dgm:prSet presAssocID="{76635225-5DED-44D0-8120-3803AE63E095}" presName="text" presStyleLbl="fgAcc0" presStyleIdx="4" presStyleCnt="5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2ECB9917-6CF0-4929-87F4-AD9CB3D8A680}" type="pres">
      <dgm:prSet presAssocID="{76635225-5DED-44D0-8120-3803AE63E095}" presName="hierChild2" presStyleCnt="0"/>
      <dgm:spPr/>
    </dgm:pt>
  </dgm:ptLst>
  <dgm:cxnLst>
    <dgm:cxn modelId="{0B895793-BC90-45F1-9234-4689FF786FD7}" srcId="{BE438BBF-2768-4058-9B97-74A9D3232226}" destId="{76635225-5DED-44D0-8120-3803AE63E095}" srcOrd="4" destOrd="0" parTransId="{6B947603-A8E1-4796-BB12-F56C998DA454}" sibTransId="{E9E846F5-BC8B-4935-9B3B-7CCFDA5F70AB}"/>
    <dgm:cxn modelId="{E7C1224F-F590-4E8C-917D-6049FA5B9CAD}" srcId="{BE438BBF-2768-4058-9B97-74A9D3232226}" destId="{64B696B0-AF19-4DFD-A38E-B62DD2AC5E35}" srcOrd="1" destOrd="0" parTransId="{21199636-612D-4828-9169-6168ED1C80CA}" sibTransId="{93D99414-8D11-4866-8F24-A7ACBFA05F40}"/>
    <dgm:cxn modelId="{A9A602E6-F57F-41D2-B021-8BE48E53D567}" type="presOf" srcId="{64B696B0-AF19-4DFD-A38E-B62DD2AC5E35}" destId="{C0A14142-E602-487E-B183-E83FA7BE2A75}" srcOrd="0" destOrd="0" presId="urn:microsoft.com/office/officeart/2005/8/layout/hierarchy1"/>
    <dgm:cxn modelId="{1F1DB14B-6F5F-4A59-9E51-48D1953935E6}" srcId="{BE438BBF-2768-4058-9B97-74A9D3232226}" destId="{7DA53B27-AFE9-4ED0-B2BD-36078A198F1C}" srcOrd="2" destOrd="0" parTransId="{82FBEBA1-D292-4124-9C37-21ABEF0EBC34}" sibTransId="{F420B611-53FF-4AD9-8F53-CED82A5C5F25}"/>
    <dgm:cxn modelId="{38242492-DD5F-426B-B2EB-ADB23BA8EA80}" srcId="{BE438BBF-2768-4058-9B97-74A9D3232226}" destId="{C27C877D-292C-4AE7-BFF0-F8349E6F288B}" srcOrd="3" destOrd="0" parTransId="{49B82167-5099-4B05-92A1-4C2829F59B4A}" sibTransId="{84297686-81FD-40E0-8B62-84FFAD2FD071}"/>
    <dgm:cxn modelId="{8C0C673E-6710-479D-9695-2542A983C861}" srcId="{BE438BBF-2768-4058-9B97-74A9D3232226}" destId="{3A602505-B536-4D76-94A1-657185BAB0C0}" srcOrd="0" destOrd="0" parTransId="{CF6B7445-2F5D-4D01-9495-79DC81135C56}" sibTransId="{160C6DC5-5B19-48E4-B4F6-D2AF317D6D83}"/>
    <dgm:cxn modelId="{3859B287-F8A8-473B-AAEC-1AED07A855A4}" type="presOf" srcId="{BE438BBF-2768-4058-9B97-74A9D3232226}" destId="{43E2B0A2-0509-4AE4-A981-84E770502DEC}" srcOrd="0" destOrd="0" presId="urn:microsoft.com/office/officeart/2005/8/layout/hierarchy1"/>
    <dgm:cxn modelId="{E583A1C9-A5B4-4120-A1BE-AE2DBC35FF9A}" type="presOf" srcId="{7DA53B27-AFE9-4ED0-B2BD-36078A198F1C}" destId="{27AA96E5-DCBD-4A45-B161-68159644E4C5}" srcOrd="0" destOrd="0" presId="urn:microsoft.com/office/officeart/2005/8/layout/hierarchy1"/>
    <dgm:cxn modelId="{2158A0DE-0AF4-42D6-AB3D-6E079EBCACDB}" type="presOf" srcId="{3A602505-B536-4D76-94A1-657185BAB0C0}" destId="{D2AB289B-A441-4331-B325-787CEB8BBC71}" srcOrd="0" destOrd="0" presId="urn:microsoft.com/office/officeart/2005/8/layout/hierarchy1"/>
    <dgm:cxn modelId="{8AF06DB4-C7F8-449A-BC2C-462017D8F0B5}" type="presOf" srcId="{76635225-5DED-44D0-8120-3803AE63E095}" destId="{7E40F6DA-783E-473F-AF02-EDD36EF3D593}" srcOrd="0" destOrd="0" presId="urn:microsoft.com/office/officeart/2005/8/layout/hierarchy1"/>
    <dgm:cxn modelId="{EA51C55B-21F1-4E97-8573-89225453961B}" type="presOf" srcId="{C27C877D-292C-4AE7-BFF0-F8349E6F288B}" destId="{1CE359B9-4BE0-4E3C-9D1E-71764C5A5F51}" srcOrd="0" destOrd="0" presId="urn:microsoft.com/office/officeart/2005/8/layout/hierarchy1"/>
    <dgm:cxn modelId="{0D11A119-BB14-4A65-8731-F0303D25082D}" type="presParOf" srcId="{43E2B0A2-0509-4AE4-A981-84E770502DEC}" destId="{CF8507B9-6DDB-4698-B931-669D6E234549}" srcOrd="0" destOrd="0" presId="urn:microsoft.com/office/officeart/2005/8/layout/hierarchy1"/>
    <dgm:cxn modelId="{674E41F7-1F33-42D0-91B3-1111F77AF7A5}" type="presParOf" srcId="{CF8507B9-6DDB-4698-B931-669D6E234549}" destId="{38DFAE44-0066-4755-BC01-5CB088BDAD73}" srcOrd="0" destOrd="0" presId="urn:microsoft.com/office/officeart/2005/8/layout/hierarchy1"/>
    <dgm:cxn modelId="{49666CCE-661A-407D-9AB7-4B116B3B326B}" type="presParOf" srcId="{38DFAE44-0066-4755-BC01-5CB088BDAD73}" destId="{7690A14B-07B5-436B-923F-2F0317E6E4AE}" srcOrd="0" destOrd="0" presId="urn:microsoft.com/office/officeart/2005/8/layout/hierarchy1"/>
    <dgm:cxn modelId="{752165FF-C75E-407F-A826-00AC4DB518E4}" type="presParOf" srcId="{38DFAE44-0066-4755-BC01-5CB088BDAD73}" destId="{D2AB289B-A441-4331-B325-787CEB8BBC71}" srcOrd="1" destOrd="0" presId="urn:microsoft.com/office/officeart/2005/8/layout/hierarchy1"/>
    <dgm:cxn modelId="{D48EA21F-8BE1-48EE-8CC0-63033537C431}" type="presParOf" srcId="{CF8507B9-6DDB-4698-B931-669D6E234549}" destId="{38BA57CA-FA3B-4951-A06C-498FC066190E}" srcOrd="1" destOrd="0" presId="urn:microsoft.com/office/officeart/2005/8/layout/hierarchy1"/>
    <dgm:cxn modelId="{AA121E61-6475-46E2-B5F8-C926CEED6492}" type="presParOf" srcId="{43E2B0A2-0509-4AE4-A981-84E770502DEC}" destId="{D3397976-91F1-44C8-9F98-A31E6BF36D2B}" srcOrd="1" destOrd="0" presId="urn:microsoft.com/office/officeart/2005/8/layout/hierarchy1"/>
    <dgm:cxn modelId="{59764FF9-6E4A-41E4-8648-81600ED18371}" type="presParOf" srcId="{D3397976-91F1-44C8-9F98-A31E6BF36D2B}" destId="{89C5BDFE-7F97-45D2-9E5C-05C149B7FBD7}" srcOrd="0" destOrd="0" presId="urn:microsoft.com/office/officeart/2005/8/layout/hierarchy1"/>
    <dgm:cxn modelId="{3AD5731D-852C-4D84-97F4-1E8597C1D283}" type="presParOf" srcId="{89C5BDFE-7F97-45D2-9E5C-05C149B7FBD7}" destId="{37EBCD2A-1B91-4610-A590-8F0F62C007DD}" srcOrd="0" destOrd="0" presId="urn:microsoft.com/office/officeart/2005/8/layout/hierarchy1"/>
    <dgm:cxn modelId="{59FE1DFA-6584-4C30-BFC8-165531D6C8CE}" type="presParOf" srcId="{89C5BDFE-7F97-45D2-9E5C-05C149B7FBD7}" destId="{C0A14142-E602-487E-B183-E83FA7BE2A75}" srcOrd="1" destOrd="0" presId="urn:microsoft.com/office/officeart/2005/8/layout/hierarchy1"/>
    <dgm:cxn modelId="{91CFD543-151A-40EA-AC43-D7C8DCF6AFDB}" type="presParOf" srcId="{D3397976-91F1-44C8-9F98-A31E6BF36D2B}" destId="{339E4E4D-4470-4FDB-A4C9-58DD48E205EA}" srcOrd="1" destOrd="0" presId="urn:microsoft.com/office/officeart/2005/8/layout/hierarchy1"/>
    <dgm:cxn modelId="{33FFDC9A-B4F8-4025-9114-41C791A51B89}" type="presParOf" srcId="{43E2B0A2-0509-4AE4-A981-84E770502DEC}" destId="{564D7843-E55B-44C5-8D61-05D2CB083C99}" srcOrd="2" destOrd="0" presId="urn:microsoft.com/office/officeart/2005/8/layout/hierarchy1"/>
    <dgm:cxn modelId="{96623165-B089-4F8E-AE61-36924CE0C943}" type="presParOf" srcId="{564D7843-E55B-44C5-8D61-05D2CB083C99}" destId="{B6DF2503-75AD-4B3B-AE20-2BFDAAD5B5A7}" srcOrd="0" destOrd="0" presId="urn:microsoft.com/office/officeart/2005/8/layout/hierarchy1"/>
    <dgm:cxn modelId="{751199A6-54E9-46E0-A61F-E95BA0AC5781}" type="presParOf" srcId="{B6DF2503-75AD-4B3B-AE20-2BFDAAD5B5A7}" destId="{C5C570C6-D696-4C3C-94E1-26871C60EB30}" srcOrd="0" destOrd="0" presId="urn:microsoft.com/office/officeart/2005/8/layout/hierarchy1"/>
    <dgm:cxn modelId="{4E29F4AF-C93F-4AF9-BC9D-621D7C68F837}" type="presParOf" srcId="{B6DF2503-75AD-4B3B-AE20-2BFDAAD5B5A7}" destId="{27AA96E5-DCBD-4A45-B161-68159644E4C5}" srcOrd="1" destOrd="0" presId="urn:microsoft.com/office/officeart/2005/8/layout/hierarchy1"/>
    <dgm:cxn modelId="{9B5793B7-DB6A-4D04-8923-0B1FF7144B51}" type="presParOf" srcId="{564D7843-E55B-44C5-8D61-05D2CB083C99}" destId="{15F52047-2F2C-4085-884B-917F0EA9FF84}" srcOrd="1" destOrd="0" presId="urn:microsoft.com/office/officeart/2005/8/layout/hierarchy1"/>
    <dgm:cxn modelId="{17E52F22-91E2-4C58-AA9D-3BE3DC5AF48D}" type="presParOf" srcId="{43E2B0A2-0509-4AE4-A981-84E770502DEC}" destId="{6357DF1F-E928-4CC6-8A69-AF74368834D2}" srcOrd="3" destOrd="0" presId="urn:microsoft.com/office/officeart/2005/8/layout/hierarchy1"/>
    <dgm:cxn modelId="{2BE7A122-A1EB-4B7F-8D60-D90D663A0772}" type="presParOf" srcId="{6357DF1F-E928-4CC6-8A69-AF74368834D2}" destId="{DE0599F7-0C30-4288-97AE-79F9D068E3E6}" srcOrd="0" destOrd="0" presId="urn:microsoft.com/office/officeart/2005/8/layout/hierarchy1"/>
    <dgm:cxn modelId="{F99D1669-56F1-4C18-A347-ADCA411E6794}" type="presParOf" srcId="{DE0599F7-0C30-4288-97AE-79F9D068E3E6}" destId="{E14FE6C2-ED39-4530-988E-EC92E8277183}" srcOrd="0" destOrd="0" presId="urn:microsoft.com/office/officeart/2005/8/layout/hierarchy1"/>
    <dgm:cxn modelId="{8E939E4E-55FC-49AE-8CE6-6993B86235B2}" type="presParOf" srcId="{DE0599F7-0C30-4288-97AE-79F9D068E3E6}" destId="{1CE359B9-4BE0-4E3C-9D1E-71764C5A5F51}" srcOrd="1" destOrd="0" presId="urn:microsoft.com/office/officeart/2005/8/layout/hierarchy1"/>
    <dgm:cxn modelId="{E9C68EEB-5B74-4AD8-B670-EDF9B7631AA1}" type="presParOf" srcId="{6357DF1F-E928-4CC6-8A69-AF74368834D2}" destId="{931DB02F-1AA0-4AE3-BF0A-49D7D241D6FA}" srcOrd="1" destOrd="0" presId="urn:microsoft.com/office/officeart/2005/8/layout/hierarchy1"/>
    <dgm:cxn modelId="{7139FF4F-C183-440D-B794-F91F74CB011D}" type="presParOf" srcId="{43E2B0A2-0509-4AE4-A981-84E770502DEC}" destId="{CAF1F1D3-BD50-4678-8A5B-B0B9B3473717}" srcOrd="4" destOrd="0" presId="urn:microsoft.com/office/officeart/2005/8/layout/hierarchy1"/>
    <dgm:cxn modelId="{536ECF2E-2157-4BD9-85A2-47AB085946C2}" type="presParOf" srcId="{CAF1F1D3-BD50-4678-8A5B-B0B9B3473717}" destId="{847A8299-4E4E-4971-925D-6DEFD61F9F64}" srcOrd="0" destOrd="0" presId="urn:microsoft.com/office/officeart/2005/8/layout/hierarchy1"/>
    <dgm:cxn modelId="{AECB16A1-41B7-44F9-A8C9-145EBD38B043}" type="presParOf" srcId="{847A8299-4E4E-4971-925D-6DEFD61F9F64}" destId="{2B1921BB-8AD2-435D-9E38-BD9F2E522348}" srcOrd="0" destOrd="0" presId="urn:microsoft.com/office/officeart/2005/8/layout/hierarchy1"/>
    <dgm:cxn modelId="{FF05E84B-CBD7-4D60-BC35-38EECA1FDA1B}" type="presParOf" srcId="{847A8299-4E4E-4971-925D-6DEFD61F9F64}" destId="{7E40F6DA-783E-473F-AF02-EDD36EF3D593}" srcOrd="1" destOrd="0" presId="urn:microsoft.com/office/officeart/2005/8/layout/hierarchy1"/>
    <dgm:cxn modelId="{CF699531-CA4D-4464-B4AF-70886168F9AC}" type="presParOf" srcId="{CAF1F1D3-BD50-4678-8A5B-B0B9B3473717}" destId="{2ECB9917-6CF0-4929-87F4-AD9CB3D8A68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438BBF-2768-4058-9B97-74A9D3232226}" type="doc">
      <dgm:prSet loTypeId="urn:microsoft.com/office/officeart/2005/8/layout/hierarchy1" loCatId="hierarchy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de-AT"/>
        </a:p>
      </dgm:t>
    </dgm:pt>
    <dgm:pt modelId="{FCD2E0D9-14AF-4064-B17D-EBBA1E9CDF0C}">
      <dgm:prSet phldrT="[Text]"/>
      <dgm:spPr/>
      <dgm:t>
        <a:bodyPr/>
        <a:lstStyle/>
        <a:p>
          <a:r>
            <a:rPr lang="de-AT" dirty="0" smtClean="0"/>
            <a:t>Berufsschule 3-4 Jahre</a:t>
          </a:r>
          <a:endParaRPr lang="de-AT" dirty="0"/>
        </a:p>
      </dgm:t>
    </dgm:pt>
    <dgm:pt modelId="{99454C9A-7EFE-4228-BEF4-FB3127F2AA55}" type="parTrans" cxnId="{8094E1C5-76A6-4756-BBA0-0564834948AE}">
      <dgm:prSet/>
      <dgm:spPr/>
      <dgm:t>
        <a:bodyPr/>
        <a:lstStyle/>
        <a:p>
          <a:endParaRPr lang="de-AT"/>
        </a:p>
      </dgm:t>
    </dgm:pt>
    <dgm:pt modelId="{8F803779-77E2-4EB9-A044-D17C929B41E7}" type="sibTrans" cxnId="{8094E1C5-76A6-4756-BBA0-0564834948AE}">
      <dgm:prSet/>
      <dgm:spPr/>
      <dgm:t>
        <a:bodyPr/>
        <a:lstStyle/>
        <a:p>
          <a:endParaRPr lang="de-AT"/>
        </a:p>
      </dgm:t>
    </dgm:pt>
    <dgm:pt modelId="{43E2B0A2-0509-4AE4-A981-84E770502DEC}" type="pres">
      <dgm:prSet presAssocID="{BE438BBF-2768-4058-9B97-74A9D323222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AT"/>
        </a:p>
      </dgm:t>
    </dgm:pt>
    <dgm:pt modelId="{3D51EB6F-3DB5-4453-8E6B-9DDF3B95B119}" type="pres">
      <dgm:prSet presAssocID="{FCD2E0D9-14AF-4064-B17D-EBBA1E9CDF0C}" presName="hierRoot1" presStyleCnt="0"/>
      <dgm:spPr/>
    </dgm:pt>
    <dgm:pt modelId="{05E68994-1FF1-45AF-9094-956F1D3214D7}" type="pres">
      <dgm:prSet presAssocID="{FCD2E0D9-14AF-4064-B17D-EBBA1E9CDF0C}" presName="composite" presStyleCnt="0"/>
      <dgm:spPr/>
    </dgm:pt>
    <dgm:pt modelId="{E612F594-51A5-4B3F-B311-85B9381FB75C}" type="pres">
      <dgm:prSet presAssocID="{FCD2E0D9-14AF-4064-B17D-EBBA1E9CDF0C}" presName="background" presStyleLbl="node0" presStyleIdx="0" presStyleCnt="1"/>
      <dgm:spPr/>
    </dgm:pt>
    <dgm:pt modelId="{4B538635-7BAF-4CC2-92DF-549F1E992A99}" type="pres">
      <dgm:prSet presAssocID="{FCD2E0D9-14AF-4064-B17D-EBBA1E9CDF0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5B663292-015C-4A91-851B-BDFCCCB81AD9}" type="pres">
      <dgm:prSet presAssocID="{FCD2E0D9-14AF-4064-B17D-EBBA1E9CDF0C}" presName="hierChild2" presStyleCnt="0"/>
      <dgm:spPr/>
    </dgm:pt>
  </dgm:ptLst>
  <dgm:cxnLst>
    <dgm:cxn modelId="{8094E1C5-76A6-4756-BBA0-0564834948AE}" srcId="{BE438BBF-2768-4058-9B97-74A9D3232226}" destId="{FCD2E0D9-14AF-4064-B17D-EBBA1E9CDF0C}" srcOrd="0" destOrd="0" parTransId="{99454C9A-7EFE-4228-BEF4-FB3127F2AA55}" sibTransId="{8F803779-77E2-4EB9-A044-D17C929B41E7}"/>
    <dgm:cxn modelId="{112F2B32-8424-44C1-B73D-F2405A108B03}" type="presOf" srcId="{BE438BBF-2768-4058-9B97-74A9D3232226}" destId="{43E2B0A2-0509-4AE4-A981-84E770502DEC}" srcOrd="0" destOrd="0" presId="urn:microsoft.com/office/officeart/2005/8/layout/hierarchy1"/>
    <dgm:cxn modelId="{9D6FF2E2-AEDC-4ADE-8298-5440E07718EA}" type="presOf" srcId="{FCD2E0D9-14AF-4064-B17D-EBBA1E9CDF0C}" destId="{4B538635-7BAF-4CC2-92DF-549F1E992A99}" srcOrd="0" destOrd="0" presId="urn:microsoft.com/office/officeart/2005/8/layout/hierarchy1"/>
    <dgm:cxn modelId="{7E3E491B-72E0-4B94-81DD-9B8DA83EF9B2}" type="presParOf" srcId="{43E2B0A2-0509-4AE4-A981-84E770502DEC}" destId="{3D51EB6F-3DB5-4453-8E6B-9DDF3B95B119}" srcOrd="0" destOrd="0" presId="urn:microsoft.com/office/officeart/2005/8/layout/hierarchy1"/>
    <dgm:cxn modelId="{7F6C0471-D8E6-43ED-B75C-7EAE0857FB79}" type="presParOf" srcId="{3D51EB6F-3DB5-4453-8E6B-9DDF3B95B119}" destId="{05E68994-1FF1-45AF-9094-956F1D3214D7}" srcOrd="0" destOrd="0" presId="urn:microsoft.com/office/officeart/2005/8/layout/hierarchy1"/>
    <dgm:cxn modelId="{439D7EF6-15EB-43F5-B2EF-AD98C1F72AB8}" type="presParOf" srcId="{05E68994-1FF1-45AF-9094-956F1D3214D7}" destId="{E612F594-51A5-4B3F-B311-85B9381FB75C}" srcOrd="0" destOrd="0" presId="urn:microsoft.com/office/officeart/2005/8/layout/hierarchy1"/>
    <dgm:cxn modelId="{3C21FE2A-0F80-4D69-91FD-E2D3CF4E0B50}" type="presParOf" srcId="{05E68994-1FF1-45AF-9094-956F1D3214D7}" destId="{4B538635-7BAF-4CC2-92DF-549F1E992A99}" srcOrd="1" destOrd="0" presId="urn:microsoft.com/office/officeart/2005/8/layout/hierarchy1"/>
    <dgm:cxn modelId="{C8917720-E2E5-41C1-A166-21A43E0DB80C}" type="presParOf" srcId="{3D51EB6F-3DB5-4453-8E6B-9DDF3B95B119}" destId="{5B663292-015C-4A91-851B-BDFCCCB81AD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438BBF-2768-4058-9B97-74A9D3232226}" type="doc">
      <dgm:prSet loTypeId="urn:microsoft.com/office/officeart/2005/8/layout/hierarchy1" loCatId="hierarchy" qsTypeId="urn:microsoft.com/office/officeart/2005/8/quickstyle/simple2" qsCatId="simple" csTypeId="urn:microsoft.com/office/officeart/2005/8/colors/accent4_1" csCatId="accent4" phldr="1"/>
      <dgm:spPr/>
      <dgm:t>
        <a:bodyPr/>
        <a:lstStyle/>
        <a:p>
          <a:endParaRPr lang="de-AT"/>
        </a:p>
      </dgm:t>
    </dgm:pt>
    <dgm:pt modelId="{3A602505-B536-4D76-94A1-657185BAB0C0}">
      <dgm:prSet phldrT="[Text]"/>
      <dgm:spPr/>
      <dgm:t>
        <a:bodyPr/>
        <a:lstStyle/>
        <a:p>
          <a:r>
            <a:rPr lang="de-AT" dirty="0" smtClean="0"/>
            <a:t>Reifeprüfung</a:t>
          </a:r>
          <a:endParaRPr lang="de-AT" dirty="0"/>
        </a:p>
      </dgm:t>
    </dgm:pt>
    <dgm:pt modelId="{CF6B7445-2F5D-4D01-9495-79DC81135C56}" type="parTrans" cxnId="{8C0C673E-6710-479D-9695-2542A983C861}">
      <dgm:prSet/>
      <dgm:spPr/>
      <dgm:t>
        <a:bodyPr/>
        <a:lstStyle/>
        <a:p>
          <a:endParaRPr lang="de-AT"/>
        </a:p>
      </dgm:t>
    </dgm:pt>
    <dgm:pt modelId="{160C6DC5-5B19-48E4-B4F6-D2AF317D6D83}" type="sibTrans" cxnId="{8C0C673E-6710-479D-9695-2542A983C861}">
      <dgm:prSet/>
      <dgm:spPr/>
      <dgm:t>
        <a:bodyPr/>
        <a:lstStyle/>
        <a:p>
          <a:endParaRPr lang="de-AT"/>
        </a:p>
      </dgm:t>
    </dgm:pt>
    <dgm:pt modelId="{64B696B0-AF19-4DFD-A38E-B62DD2AC5E35}">
      <dgm:prSet phldrT="[Text]"/>
      <dgm:spPr/>
      <dgm:t>
        <a:bodyPr/>
        <a:lstStyle/>
        <a:p>
          <a:r>
            <a:rPr lang="de-AT" dirty="0" smtClean="0"/>
            <a:t>Berufsreifeprüfung</a:t>
          </a:r>
          <a:endParaRPr lang="de-AT" dirty="0"/>
        </a:p>
      </dgm:t>
    </dgm:pt>
    <dgm:pt modelId="{21199636-612D-4828-9169-6168ED1C80CA}" type="parTrans" cxnId="{E7C1224F-F590-4E8C-917D-6049FA5B9CAD}">
      <dgm:prSet/>
      <dgm:spPr/>
      <dgm:t>
        <a:bodyPr/>
        <a:lstStyle/>
        <a:p>
          <a:endParaRPr lang="de-AT"/>
        </a:p>
      </dgm:t>
    </dgm:pt>
    <dgm:pt modelId="{93D99414-8D11-4866-8F24-A7ACBFA05F40}" type="sibTrans" cxnId="{E7C1224F-F590-4E8C-917D-6049FA5B9CAD}">
      <dgm:prSet/>
      <dgm:spPr/>
      <dgm:t>
        <a:bodyPr/>
        <a:lstStyle/>
        <a:p>
          <a:endParaRPr lang="de-AT"/>
        </a:p>
      </dgm:t>
    </dgm:pt>
    <dgm:pt modelId="{43E2B0A2-0509-4AE4-A981-84E770502DEC}" type="pres">
      <dgm:prSet presAssocID="{BE438BBF-2768-4058-9B97-74A9D323222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AT"/>
        </a:p>
      </dgm:t>
    </dgm:pt>
    <dgm:pt modelId="{CF8507B9-6DDB-4698-B931-669D6E234549}" type="pres">
      <dgm:prSet presAssocID="{3A602505-B536-4D76-94A1-657185BAB0C0}" presName="hierRoot1" presStyleCnt="0"/>
      <dgm:spPr/>
    </dgm:pt>
    <dgm:pt modelId="{38DFAE44-0066-4755-BC01-5CB088BDAD73}" type="pres">
      <dgm:prSet presAssocID="{3A602505-B536-4D76-94A1-657185BAB0C0}" presName="composite" presStyleCnt="0"/>
      <dgm:spPr/>
    </dgm:pt>
    <dgm:pt modelId="{7690A14B-07B5-436B-923F-2F0317E6E4AE}" type="pres">
      <dgm:prSet presAssocID="{3A602505-B536-4D76-94A1-657185BAB0C0}" presName="background" presStyleLbl="node0" presStyleIdx="0" presStyleCnt="2"/>
      <dgm:spPr/>
    </dgm:pt>
    <dgm:pt modelId="{D2AB289B-A441-4331-B325-787CEB8BBC71}" type="pres">
      <dgm:prSet presAssocID="{3A602505-B536-4D76-94A1-657185BAB0C0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38BA57CA-FA3B-4951-A06C-498FC066190E}" type="pres">
      <dgm:prSet presAssocID="{3A602505-B536-4D76-94A1-657185BAB0C0}" presName="hierChild2" presStyleCnt="0"/>
      <dgm:spPr/>
    </dgm:pt>
    <dgm:pt modelId="{D3397976-91F1-44C8-9F98-A31E6BF36D2B}" type="pres">
      <dgm:prSet presAssocID="{64B696B0-AF19-4DFD-A38E-B62DD2AC5E35}" presName="hierRoot1" presStyleCnt="0"/>
      <dgm:spPr/>
    </dgm:pt>
    <dgm:pt modelId="{89C5BDFE-7F97-45D2-9E5C-05C149B7FBD7}" type="pres">
      <dgm:prSet presAssocID="{64B696B0-AF19-4DFD-A38E-B62DD2AC5E35}" presName="composite" presStyleCnt="0"/>
      <dgm:spPr/>
    </dgm:pt>
    <dgm:pt modelId="{37EBCD2A-1B91-4610-A590-8F0F62C007DD}" type="pres">
      <dgm:prSet presAssocID="{64B696B0-AF19-4DFD-A38E-B62DD2AC5E35}" presName="background" presStyleLbl="node0" presStyleIdx="1" presStyleCnt="2"/>
      <dgm:spPr/>
    </dgm:pt>
    <dgm:pt modelId="{C0A14142-E602-487E-B183-E83FA7BE2A75}" type="pres">
      <dgm:prSet presAssocID="{64B696B0-AF19-4DFD-A38E-B62DD2AC5E35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de-AT"/>
        </a:p>
      </dgm:t>
    </dgm:pt>
    <dgm:pt modelId="{339E4E4D-4470-4FDB-A4C9-58DD48E205EA}" type="pres">
      <dgm:prSet presAssocID="{64B696B0-AF19-4DFD-A38E-B62DD2AC5E35}" presName="hierChild2" presStyleCnt="0"/>
      <dgm:spPr/>
    </dgm:pt>
  </dgm:ptLst>
  <dgm:cxnLst>
    <dgm:cxn modelId="{9A1E9DAE-5851-4073-8FC6-98B371495CC8}" type="presOf" srcId="{64B696B0-AF19-4DFD-A38E-B62DD2AC5E35}" destId="{C0A14142-E602-487E-B183-E83FA7BE2A75}" srcOrd="0" destOrd="0" presId="urn:microsoft.com/office/officeart/2005/8/layout/hierarchy1"/>
    <dgm:cxn modelId="{8C0C673E-6710-479D-9695-2542A983C861}" srcId="{BE438BBF-2768-4058-9B97-74A9D3232226}" destId="{3A602505-B536-4D76-94A1-657185BAB0C0}" srcOrd="0" destOrd="0" parTransId="{CF6B7445-2F5D-4D01-9495-79DC81135C56}" sibTransId="{160C6DC5-5B19-48E4-B4F6-D2AF317D6D83}"/>
    <dgm:cxn modelId="{E7C1224F-F590-4E8C-917D-6049FA5B9CAD}" srcId="{BE438BBF-2768-4058-9B97-74A9D3232226}" destId="{64B696B0-AF19-4DFD-A38E-B62DD2AC5E35}" srcOrd="1" destOrd="0" parTransId="{21199636-612D-4828-9169-6168ED1C80CA}" sibTransId="{93D99414-8D11-4866-8F24-A7ACBFA05F40}"/>
    <dgm:cxn modelId="{E3FF0269-099E-4156-BF27-78FF9534D15C}" type="presOf" srcId="{3A602505-B536-4D76-94A1-657185BAB0C0}" destId="{D2AB289B-A441-4331-B325-787CEB8BBC71}" srcOrd="0" destOrd="0" presId="urn:microsoft.com/office/officeart/2005/8/layout/hierarchy1"/>
    <dgm:cxn modelId="{DF682481-FA18-448E-A55A-F4FCF69C5EEA}" type="presOf" srcId="{BE438BBF-2768-4058-9B97-74A9D3232226}" destId="{43E2B0A2-0509-4AE4-A981-84E770502DEC}" srcOrd="0" destOrd="0" presId="urn:microsoft.com/office/officeart/2005/8/layout/hierarchy1"/>
    <dgm:cxn modelId="{1B16ACA2-2E26-41B8-9303-622F2988A1B8}" type="presParOf" srcId="{43E2B0A2-0509-4AE4-A981-84E770502DEC}" destId="{CF8507B9-6DDB-4698-B931-669D6E234549}" srcOrd="0" destOrd="0" presId="urn:microsoft.com/office/officeart/2005/8/layout/hierarchy1"/>
    <dgm:cxn modelId="{1EB30366-B322-4A8D-BD39-234F749F776A}" type="presParOf" srcId="{CF8507B9-6DDB-4698-B931-669D6E234549}" destId="{38DFAE44-0066-4755-BC01-5CB088BDAD73}" srcOrd="0" destOrd="0" presId="urn:microsoft.com/office/officeart/2005/8/layout/hierarchy1"/>
    <dgm:cxn modelId="{F6526AF5-047D-488C-9853-51C05A6D9489}" type="presParOf" srcId="{38DFAE44-0066-4755-BC01-5CB088BDAD73}" destId="{7690A14B-07B5-436B-923F-2F0317E6E4AE}" srcOrd="0" destOrd="0" presId="urn:microsoft.com/office/officeart/2005/8/layout/hierarchy1"/>
    <dgm:cxn modelId="{9988178F-2C3F-43F7-A392-E3DC6C02E582}" type="presParOf" srcId="{38DFAE44-0066-4755-BC01-5CB088BDAD73}" destId="{D2AB289B-A441-4331-B325-787CEB8BBC71}" srcOrd="1" destOrd="0" presId="urn:microsoft.com/office/officeart/2005/8/layout/hierarchy1"/>
    <dgm:cxn modelId="{2394F4E4-41C7-4450-A6F3-D05FAE2A2D34}" type="presParOf" srcId="{CF8507B9-6DDB-4698-B931-669D6E234549}" destId="{38BA57CA-FA3B-4951-A06C-498FC066190E}" srcOrd="1" destOrd="0" presId="urn:microsoft.com/office/officeart/2005/8/layout/hierarchy1"/>
    <dgm:cxn modelId="{E6D79128-4ADB-48A7-A9AF-14214B5F677F}" type="presParOf" srcId="{43E2B0A2-0509-4AE4-A981-84E770502DEC}" destId="{D3397976-91F1-44C8-9F98-A31E6BF36D2B}" srcOrd="1" destOrd="0" presId="urn:microsoft.com/office/officeart/2005/8/layout/hierarchy1"/>
    <dgm:cxn modelId="{35B417E8-0E60-41A6-B7E4-F366486CD6FB}" type="presParOf" srcId="{D3397976-91F1-44C8-9F98-A31E6BF36D2B}" destId="{89C5BDFE-7F97-45D2-9E5C-05C149B7FBD7}" srcOrd="0" destOrd="0" presId="urn:microsoft.com/office/officeart/2005/8/layout/hierarchy1"/>
    <dgm:cxn modelId="{399F5803-59B1-4CBC-8D7B-37E9892280FB}" type="presParOf" srcId="{89C5BDFE-7F97-45D2-9E5C-05C149B7FBD7}" destId="{37EBCD2A-1B91-4610-A590-8F0F62C007DD}" srcOrd="0" destOrd="0" presId="urn:microsoft.com/office/officeart/2005/8/layout/hierarchy1"/>
    <dgm:cxn modelId="{E1A97DE7-0206-454D-883F-CA8694AD3250}" type="presParOf" srcId="{89C5BDFE-7F97-45D2-9E5C-05C149B7FBD7}" destId="{C0A14142-E602-487E-B183-E83FA7BE2A75}" srcOrd="1" destOrd="0" presId="urn:microsoft.com/office/officeart/2005/8/layout/hierarchy1"/>
    <dgm:cxn modelId="{DD6D2420-0AE9-4DC0-A9B5-C2C9FCA2F52A}" type="presParOf" srcId="{D3397976-91F1-44C8-9F98-A31E6BF36D2B}" destId="{339E4E4D-4470-4FDB-A4C9-58DD48E205E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20414C-854C-4575-86F7-527AC975C78E}">
      <dsp:nvSpPr>
        <dsp:cNvPr id="0" name=""/>
        <dsp:cNvSpPr/>
      </dsp:nvSpPr>
      <dsp:spPr>
        <a:xfrm rot="19059662">
          <a:off x="0" y="591066"/>
          <a:ext cx="3168351" cy="2017771"/>
        </a:xfrm>
        <a:prstGeom prst="rightArrow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2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E96ABB4-BC70-40E2-AC17-98C44A98CC3D}">
      <dsp:nvSpPr>
        <dsp:cNvPr id="0" name=""/>
        <dsp:cNvSpPr/>
      </dsp:nvSpPr>
      <dsp:spPr>
        <a:xfrm rot="19053158">
          <a:off x="174825" y="1448348"/>
          <a:ext cx="2376249" cy="6622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3040" rIns="0" bIns="19304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900" kern="1200" dirty="0" smtClean="0"/>
            <a:t>Wohin mit 10 Jahren?</a:t>
          </a:r>
          <a:endParaRPr lang="de-AT" sz="1900" kern="1200" dirty="0"/>
        </a:p>
      </dsp:txBody>
      <dsp:txXfrm>
        <a:off x="174825" y="1448348"/>
        <a:ext cx="2376249" cy="6622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5E5225-3716-4874-A76E-9CB76EFE6A8E}">
      <dsp:nvSpPr>
        <dsp:cNvPr id="0" name=""/>
        <dsp:cNvSpPr/>
      </dsp:nvSpPr>
      <dsp:spPr>
        <a:xfrm>
          <a:off x="6698322" y="2279525"/>
          <a:ext cx="91440" cy="2751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514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611C69-E811-40CC-A005-A102E9362EE0}">
      <dsp:nvSpPr>
        <dsp:cNvPr id="0" name=""/>
        <dsp:cNvSpPr/>
      </dsp:nvSpPr>
      <dsp:spPr>
        <a:xfrm>
          <a:off x="4669324" y="1001346"/>
          <a:ext cx="2074717" cy="3741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005"/>
              </a:lnTo>
              <a:lnTo>
                <a:pt x="2074717" y="255005"/>
              </a:lnTo>
              <a:lnTo>
                <a:pt x="2074717" y="37419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4D60A0-E5BB-4CA4-8F1D-D626E5E94CF7}">
      <dsp:nvSpPr>
        <dsp:cNvPr id="0" name=""/>
        <dsp:cNvSpPr/>
      </dsp:nvSpPr>
      <dsp:spPr>
        <a:xfrm>
          <a:off x="4070523" y="1001346"/>
          <a:ext cx="598801" cy="374198"/>
        </a:xfrm>
        <a:custGeom>
          <a:avLst/>
          <a:gdLst/>
          <a:ahLst/>
          <a:cxnLst/>
          <a:rect l="0" t="0" r="0" b="0"/>
          <a:pathLst>
            <a:path>
              <a:moveTo>
                <a:pt x="598801" y="0"/>
              </a:moveTo>
              <a:lnTo>
                <a:pt x="598801" y="255005"/>
              </a:lnTo>
              <a:lnTo>
                <a:pt x="0" y="255005"/>
              </a:lnTo>
              <a:lnTo>
                <a:pt x="0" y="37419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BE14F9-9332-486D-926D-2BFEC927C465}">
      <dsp:nvSpPr>
        <dsp:cNvPr id="0" name=""/>
        <dsp:cNvSpPr/>
      </dsp:nvSpPr>
      <dsp:spPr>
        <a:xfrm>
          <a:off x="2338957" y="5152375"/>
          <a:ext cx="1178050" cy="3741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005"/>
              </a:lnTo>
              <a:lnTo>
                <a:pt x="1178050" y="255005"/>
              </a:lnTo>
              <a:lnTo>
                <a:pt x="1178050" y="37419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CD3435-76A0-4CAB-803B-37055B7E2C13}">
      <dsp:nvSpPr>
        <dsp:cNvPr id="0" name=""/>
        <dsp:cNvSpPr/>
      </dsp:nvSpPr>
      <dsp:spPr>
        <a:xfrm>
          <a:off x="1392309" y="5152375"/>
          <a:ext cx="946648" cy="374198"/>
        </a:xfrm>
        <a:custGeom>
          <a:avLst/>
          <a:gdLst/>
          <a:ahLst/>
          <a:cxnLst/>
          <a:rect l="0" t="0" r="0" b="0"/>
          <a:pathLst>
            <a:path>
              <a:moveTo>
                <a:pt x="946648" y="0"/>
              </a:moveTo>
              <a:lnTo>
                <a:pt x="946648" y="255005"/>
              </a:lnTo>
              <a:lnTo>
                <a:pt x="0" y="255005"/>
              </a:lnTo>
              <a:lnTo>
                <a:pt x="0" y="37419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6F0AD-9433-4ACE-BE3E-2B9AD1E7F2BB}">
      <dsp:nvSpPr>
        <dsp:cNvPr id="0" name=""/>
        <dsp:cNvSpPr/>
      </dsp:nvSpPr>
      <dsp:spPr>
        <a:xfrm>
          <a:off x="2293237" y="2170126"/>
          <a:ext cx="91440" cy="3741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4198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6EACA4-36D2-4ED0-82CF-5EFF5BF33E6A}">
      <dsp:nvSpPr>
        <dsp:cNvPr id="0" name=""/>
        <dsp:cNvSpPr/>
      </dsp:nvSpPr>
      <dsp:spPr>
        <a:xfrm>
          <a:off x="2338957" y="1001346"/>
          <a:ext cx="2330366" cy="374198"/>
        </a:xfrm>
        <a:custGeom>
          <a:avLst/>
          <a:gdLst/>
          <a:ahLst/>
          <a:cxnLst/>
          <a:rect l="0" t="0" r="0" b="0"/>
          <a:pathLst>
            <a:path>
              <a:moveTo>
                <a:pt x="2330366" y="0"/>
              </a:moveTo>
              <a:lnTo>
                <a:pt x="2330366" y="255005"/>
              </a:lnTo>
              <a:lnTo>
                <a:pt x="0" y="255005"/>
              </a:lnTo>
              <a:lnTo>
                <a:pt x="0" y="37419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58A260-4E1B-4266-931F-6D9F2AC9D0B5}">
      <dsp:nvSpPr>
        <dsp:cNvPr id="0" name=""/>
        <dsp:cNvSpPr/>
      </dsp:nvSpPr>
      <dsp:spPr>
        <a:xfrm>
          <a:off x="3420143" y="1316"/>
          <a:ext cx="2498362" cy="10000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682CD0-B7BB-4418-8359-BEFF838BBAF4}">
      <dsp:nvSpPr>
        <dsp:cNvPr id="0" name=""/>
        <dsp:cNvSpPr/>
      </dsp:nvSpPr>
      <dsp:spPr>
        <a:xfrm>
          <a:off x="3563103" y="137128"/>
          <a:ext cx="2498362" cy="10000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smtClean="0"/>
            <a:t>Schulwesen in Österreich (Mittel- und Oberstufe)</a:t>
          </a:r>
          <a:endParaRPr lang="de-AT" sz="1800" kern="1200" dirty="0"/>
        </a:p>
      </dsp:txBody>
      <dsp:txXfrm>
        <a:off x="3592393" y="166418"/>
        <a:ext cx="2439782" cy="941449"/>
      </dsp:txXfrm>
    </dsp:sp>
    <dsp:sp modelId="{32DC587D-3888-4048-B8C7-E7297205DCEB}">
      <dsp:nvSpPr>
        <dsp:cNvPr id="0" name=""/>
        <dsp:cNvSpPr/>
      </dsp:nvSpPr>
      <dsp:spPr>
        <a:xfrm>
          <a:off x="1592808" y="1375544"/>
          <a:ext cx="1492298" cy="79458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FE2EFB-3D75-48DA-90AC-CAFC6F7BEAF5}">
      <dsp:nvSpPr>
        <dsp:cNvPr id="0" name=""/>
        <dsp:cNvSpPr/>
      </dsp:nvSpPr>
      <dsp:spPr>
        <a:xfrm>
          <a:off x="1735768" y="1511356"/>
          <a:ext cx="1492298" cy="7945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400" kern="1200" dirty="0" smtClean="0">
              <a:solidFill>
                <a:srgbClr val="FF0000"/>
              </a:solidFill>
            </a:rPr>
            <a:t>(</a:t>
          </a:r>
          <a:r>
            <a:rPr lang="de-AT" sz="1400" kern="1200" dirty="0" smtClean="0"/>
            <a:t>NMS</a:t>
          </a:r>
          <a:r>
            <a:rPr lang="de-AT" sz="1400" kern="1200" dirty="0" smtClean="0">
              <a:solidFill>
                <a:srgbClr val="FF0000"/>
              </a:solidFill>
            </a:rPr>
            <a:t>)</a:t>
          </a:r>
          <a:r>
            <a:rPr lang="de-AT" sz="1400" kern="1200" dirty="0" smtClean="0"/>
            <a:t> (Neue Mittelschule) </a:t>
          </a:r>
          <a:r>
            <a:rPr lang="de-AT" sz="1400" kern="1200" dirty="0" smtClean="0">
              <a:solidFill>
                <a:srgbClr val="FF0000"/>
              </a:solidFill>
            </a:rPr>
            <a:t>MS</a:t>
          </a:r>
          <a:endParaRPr lang="de-AT" sz="1400" kern="1200" dirty="0">
            <a:solidFill>
              <a:srgbClr val="FF0000"/>
            </a:solidFill>
          </a:endParaRPr>
        </a:p>
      </dsp:txBody>
      <dsp:txXfrm>
        <a:off x="1759041" y="1534629"/>
        <a:ext cx="1445752" cy="748036"/>
      </dsp:txXfrm>
    </dsp:sp>
    <dsp:sp modelId="{85943198-CE6F-41D2-9D41-15F9D7B03E7C}">
      <dsp:nvSpPr>
        <dsp:cNvPr id="0" name=""/>
        <dsp:cNvSpPr/>
      </dsp:nvSpPr>
      <dsp:spPr>
        <a:xfrm>
          <a:off x="184643" y="2544324"/>
          <a:ext cx="4308628" cy="26080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77C9B7-51D1-4122-8903-117E7DE16878}">
      <dsp:nvSpPr>
        <dsp:cNvPr id="0" name=""/>
        <dsp:cNvSpPr/>
      </dsp:nvSpPr>
      <dsp:spPr>
        <a:xfrm>
          <a:off x="327603" y="2680137"/>
          <a:ext cx="4308628" cy="26080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300" b="1" kern="1200" dirty="0" smtClean="0"/>
            <a:t>Merkmale: 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AT" sz="1300" kern="1200" dirty="0" smtClean="0"/>
            <a:t>- Aufnahme mit und ohne AHS-Berechtigung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- 2 LehrerInnen in D, </a:t>
          </a:r>
          <a:r>
            <a:rPr lang="de-AT" sz="1300" kern="1200" dirty="0" smtClean="0"/>
            <a:t>E, M; </a:t>
          </a:r>
          <a:r>
            <a:rPr lang="de-AT" sz="1300" kern="1200" dirty="0" smtClean="0">
              <a:solidFill>
                <a:srgbClr val="FF0000"/>
              </a:solidFill>
            </a:rPr>
            <a:t>Unterricht und Beurteilung in 2</a:t>
          </a:r>
          <a:br>
            <a:rPr lang="de-AT" sz="1300" kern="1200" dirty="0" smtClean="0">
              <a:solidFill>
                <a:srgbClr val="FF0000"/>
              </a:solidFill>
            </a:rPr>
          </a:br>
          <a:r>
            <a:rPr lang="de-AT" sz="1300" kern="1200" dirty="0" smtClean="0">
              <a:solidFill>
                <a:srgbClr val="FF0000"/>
              </a:solidFill>
            </a:rPr>
            <a:t>  verschiedenen Leistungsniveaus „Standard“ und </a:t>
          </a:r>
          <a:br>
            <a:rPr lang="de-AT" sz="1300" kern="1200" dirty="0" smtClean="0">
              <a:solidFill>
                <a:srgbClr val="FF0000"/>
              </a:solidFill>
            </a:rPr>
          </a:br>
          <a:r>
            <a:rPr lang="de-AT" sz="1300" kern="1200" dirty="0" smtClean="0">
              <a:solidFill>
                <a:srgbClr val="FF0000"/>
              </a:solidFill>
            </a:rPr>
            <a:t>  „Standard AHS“ </a:t>
          </a:r>
          <a:endParaRPr lang="de-AT" sz="1300" kern="1200" dirty="0" smtClean="0"/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AT" sz="1300" kern="1200" dirty="0" smtClean="0"/>
            <a:t>- Alternative Leistungsbeurteilung; </a:t>
          </a:r>
          <a:r>
            <a:rPr lang="de-AT" sz="1300" kern="1200" dirty="0" smtClean="0">
              <a:solidFill>
                <a:srgbClr val="FF0000"/>
              </a:solidFill>
            </a:rPr>
            <a:t>Kompetenzraster für die</a:t>
          </a:r>
          <a:br>
            <a:rPr lang="de-AT" sz="1300" kern="1200" dirty="0" smtClean="0">
              <a:solidFill>
                <a:srgbClr val="FF0000"/>
              </a:solidFill>
            </a:rPr>
          </a:br>
          <a:r>
            <a:rPr lang="de-AT" sz="1300" kern="1200" dirty="0" smtClean="0">
              <a:solidFill>
                <a:srgbClr val="FF0000"/>
              </a:solidFill>
            </a:rPr>
            <a:t>  Beurteilung (wird gerade an MS 10 erprobt)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AT" sz="1300" kern="1200" dirty="0" smtClean="0"/>
            <a:t>- Zeitgemäße Pädagogik, </a:t>
          </a:r>
          <a:r>
            <a:rPr lang="de-AT" sz="1300" kern="1200" dirty="0" smtClean="0">
              <a:solidFill>
                <a:srgbClr val="FF0000"/>
              </a:solidFill>
            </a:rPr>
            <a:t>verpflichtender Förderunterricht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AT" sz="1300" kern="1200" dirty="0" smtClean="0"/>
            <a:t>- Kooperation mit weiterführenden Schulen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de-AT" sz="1300" kern="1200" dirty="0" smtClean="0"/>
            <a:t>- Nahtstellenpädagogik</a:t>
          </a:r>
          <a:endParaRPr lang="de-AT" sz="1300" kern="1200" dirty="0"/>
        </a:p>
      </dsp:txBody>
      <dsp:txXfrm>
        <a:off x="403990" y="2756524"/>
        <a:ext cx="4155854" cy="2455276"/>
      </dsp:txXfrm>
    </dsp:sp>
    <dsp:sp modelId="{2F78FB05-7B45-4CD3-8755-360F7568215B}">
      <dsp:nvSpPr>
        <dsp:cNvPr id="0" name=""/>
        <dsp:cNvSpPr/>
      </dsp:nvSpPr>
      <dsp:spPr>
        <a:xfrm>
          <a:off x="357219" y="5526573"/>
          <a:ext cx="2070180" cy="8170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AFB2C9-C80A-403D-A216-408E2FD6D30D}">
      <dsp:nvSpPr>
        <dsp:cNvPr id="0" name=""/>
        <dsp:cNvSpPr/>
      </dsp:nvSpPr>
      <dsp:spPr>
        <a:xfrm>
          <a:off x="500179" y="5662385"/>
          <a:ext cx="2070180" cy="817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kern="1200" dirty="0" smtClean="0"/>
            <a:t>(NMS) </a:t>
          </a:r>
          <a:r>
            <a:rPr lang="de-AT" sz="1200" kern="1200" dirty="0" smtClean="0">
              <a:solidFill>
                <a:srgbClr val="FF0000"/>
              </a:solidFill>
            </a:rPr>
            <a:t>MS</a:t>
          </a:r>
          <a:r>
            <a:rPr lang="de-AT" sz="1200" kern="1200" dirty="0" smtClean="0"/>
            <a:t> 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kern="1200" dirty="0" smtClean="0"/>
            <a:t>+ Berufsorientierung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kern="1200" dirty="0" smtClean="0"/>
            <a:t>+ Schwerpunktschulen </a:t>
          </a:r>
          <a:endParaRPr lang="de-AT" sz="1200" kern="1200" dirty="0"/>
        </a:p>
      </dsp:txBody>
      <dsp:txXfrm>
        <a:off x="524109" y="5686315"/>
        <a:ext cx="2022320" cy="769157"/>
      </dsp:txXfrm>
    </dsp:sp>
    <dsp:sp modelId="{DBB4BCC0-D871-449C-ADF0-6883E740F77C}">
      <dsp:nvSpPr>
        <dsp:cNvPr id="0" name=""/>
        <dsp:cNvSpPr/>
      </dsp:nvSpPr>
      <dsp:spPr>
        <a:xfrm>
          <a:off x="2713320" y="5526573"/>
          <a:ext cx="1607375" cy="8170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EBF995-9EFB-4BA9-9918-4B10AF6A5224}">
      <dsp:nvSpPr>
        <dsp:cNvPr id="0" name=""/>
        <dsp:cNvSpPr/>
      </dsp:nvSpPr>
      <dsp:spPr>
        <a:xfrm>
          <a:off x="2856280" y="5662385"/>
          <a:ext cx="1607375" cy="817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kern="1200" dirty="0" smtClean="0"/>
            <a:t>WMS: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kern="1200" dirty="0" smtClean="0"/>
            <a:t>+ Lerncoaching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kern="1200" dirty="0" smtClean="0"/>
            <a:t>+ 2. Fremdsprache</a:t>
          </a:r>
          <a:endParaRPr lang="de-AT" sz="1200" kern="1200" dirty="0"/>
        </a:p>
      </dsp:txBody>
      <dsp:txXfrm>
        <a:off x="2880210" y="5686315"/>
        <a:ext cx="1559515" cy="769157"/>
      </dsp:txXfrm>
    </dsp:sp>
    <dsp:sp modelId="{697FDC6B-E8EE-411C-BF99-D7570BCDC3D1}">
      <dsp:nvSpPr>
        <dsp:cNvPr id="0" name=""/>
        <dsp:cNvSpPr/>
      </dsp:nvSpPr>
      <dsp:spPr>
        <a:xfrm>
          <a:off x="3371027" y="1375544"/>
          <a:ext cx="1398991" cy="7428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D7F2F2-298D-4138-A3B1-C4D0CABE3EF6}">
      <dsp:nvSpPr>
        <dsp:cNvPr id="0" name=""/>
        <dsp:cNvSpPr/>
      </dsp:nvSpPr>
      <dsp:spPr>
        <a:xfrm>
          <a:off x="3513987" y="1511356"/>
          <a:ext cx="1398991" cy="7428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400" kern="1200" dirty="0" smtClean="0"/>
            <a:t>WMS (Wiener Mittelschule)</a:t>
          </a:r>
          <a:endParaRPr lang="de-AT" sz="1400" kern="1200" dirty="0"/>
        </a:p>
      </dsp:txBody>
      <dsp:txXfrm>
        <a:off x="3535743" y="1533112"/>
        <a:ext cx="1355479" cy="699295"/>
      </dsp:txXfrm>
    </dsp:sp>
    <dsp:sp modelId="{730C1B8E-E49A-41FB-8FE9-50402494AED1}">
      <dsp:nvSpPr>
        <dsp:cNvPr id="0" name=""/>
        <dsp:cNvSpPr/>
      </dsp:nvSpPr>
      <dsp:spPr>
        <a:xfrm>
          <a:off x="5742243" y="1375544"/>
          <a:ext cx="2003597" cy="9039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56F03D-756F-4EA6-9D5E-067C5376E393}">
      <dsp:nvSpPr>
        <dsp:cNvPr id="0" name=""/>
        <dsp:cNvSpPr/>
      </dsp:nvSpPr>
      <dsp:spPr>
        <a:xfrm>
          <a:off x="5885204" y="1511356"/>
          <a:ext cx="2003597" cy="903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400" kern="1200" dirty="0" smtClean="0"/>
            <a:t>AHS (Allgemeinbildende Höhere Schule)</a:t>
          </a:r>
          <a:endParaRPr lang="de-AT" sz="1400" kern="1200" dirty="0"/>
        </a:p>
      </dsp:txBody>
      <dsp:txXfrm>
        <a:off x="5911681" y="1537833"/>
        <a:ext cx="1950643" cy="851026"/>
      </dsp:txXfrm>
    </dsp:sp>
    <dsp:sp modelId="{A4AC3720-8BD3-4DE2-848F-A1C1A0E1999E}">
      <dsp:nvSpPr>
        <dsp:cNvPr id="0" name=""/>
        <dsp:cNvSpPr/>
      </dsp:nvSpPr>
      <dsp:spPr>
        <a:xfrm>
          <a:off x="4779192" y="2554668"/>
          <a:ext cx="3929699" cy="21065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C4D7A-4927-489E-8C83-F612FC51788C}">
      <dsp:nvSpPr>
        <dsp:cNvPr id="0" name=""/>
        <dsp:cNvSpPr/>
      </dsp:nvSpPr>
      <dsp:spPr>
        <a:xfrm>
          <a:off x="4922152" y="2690480"/>
          <a:ext cx="3929699" cy="2106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400" b="1" kern="1200" dirty="0" smtClean="0"/>
            <a:t>Merkmale: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400" kern="1200" dirty="0" smtClean="0"/>
            <a:t>- AHS-Berechtigung erforderlich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400" kern="1200" dirty="0" smtClean="0"/>
            <a:t>- Klassische Allgemeinbildung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400" kern="1200" dirty="0" smtClean="0"/>
            <a:t>- Ziel = Matura für Studienberechtigung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400" kern="1200" dirty="0" smtClean="0"/>
            <a:t>- Wenig bist keine Leistungsdifferenzierung</a:t>
          </a:r>
          <a:br>
            <a:rPr lang="de-AT" sz="1400" kern="1200" dirty="0" smtClean="0"/>
          </a:br>
          <a:r>
            <a:rPr lang="de-AT" sz="1400" kern="1200" dirty="0" smtClean="0"/>
            <a:t>  (ausschließlich Kinder mit AHS-Berechtigung)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1000" kern="1200" dirty="0"/>
        </a:p>
      </dsp:txBody>
      <dsp:txXfrm>
        <a:off x="4983852" y="2752180"/>
        <a:ext cx="3806299" cy="19831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0A14B-07B5-436B-923F-2F0317E6E4AE}">
      <dsp:nvSpPr>
        <dsp:cNvPr id="0" name=""/>
        <dsp:cNvSpPr/>
      </dsp:nvSpPr>
      <dsp:spPr>
        <a:xfrm>
          <a:off x="624676" y="608"/>
          <a:ext cx="1480778" cy="8453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2AB289B-A441-4331-B325-787CEB8BBC71}">
      <dsp:nvSpPr>
        <dsp:cNvPr id="0" name=""/>
        <dsp:cNvSpPr/>
      </dsp:nvSpPr>
      <dsp:spPr>
        <a:xfrm>
          <a:off x="946289" y="306140"/>
          <a:ext cx="1480778" cy="8453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kern="1200" dirty="0" smtClean="0"/>
            <a:t>AHS (Unterstufe)</a:t>
          </a:r>
          <a:endParaRPr lang="de-AT" sz="2000" kern="1200" dirty="0"/>
        </a:p>
      </dsp:txBody>
      <dsp:txXfrm>
        <a:off x="971049" y="330900"/>
        <a:ext cx="1431258" cy="795859"/>
      </dsp:txXfrm>
    </dsp:sp>
    <dsp:sp modelId="{E14FE6C2-ED39-4530-988E-EC92E8277183}">
      <dsp:nvSpPr>
        <dsp:cNvPr id="0" name=""/>
        <dsp:cNvSpPr/>
      </dsp:nvSpPr>
      <dsp:spPr>
        <a:xfrm>
          <a:off x="2748682" y="608"/>
          <a:ext cx="1293879" cy="790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CE359B9-4BE0-4E3C-9D1E-71764C5A5F51}">
      <dsp:nvSpPr>
        <dsp:cNvPr id="0" name=""/>
        <dsp:cNvSpPr/>
      </dsp:nvSpPr>
      <dsp:spPr>
        <a:xfrm>
          <a:off x="3070295" y="306140"/>
          <a:ext cx="1293879" cy="7904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kern="1200" dirty="0" smtClean="0"/>
            <a:t>WMS</a:t>
          </a:r>
          <a:endParaRPr lang="de-AT" sz="2000" kern="1200" dirty="0"/>
        </a:p>
      </dsp:txBody>
      <dsp:txXfrm>
        <a:off x="3093447" y="329292"/>
        <a:ext cx="1247575" cy="744173"/>
      </dsp:txXfrm>
    </dsp:sp>
    <dsp:sp modelId="{ADBB7ADA-8FFC-465E-8D5A-D1933FDE87D5}">
      <dsp:nvSpPr>
        <dsp:cNvPr id="0" name=""/>
        <dsp:cNvSpPr/>
      </dsp:nvSpPr>
      <dsp:spPr>
        <a:xfrm>
          <a:off x="4718959" y="5184"/>
          <a:ext cx="1352696" cy="7821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05758FE-5CE5-4845-AACD-CE627C1F3D7C}">
      <dsp:nvSpPr>
        <dsp:cNvPr id="0" name=""/>
        <dsp:cNvSpPr/>
      </dsp:nvSpPr>
      <dsp:spPr>
        <a:xfrm>
          <a:off x="5040573" y="310717"/>
          <a:ext cx="1352696" cy="7821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kern="1200" dirty="0" smtClean="0">
              <a:solidFill>
                <a:srgbClr val="FF0000"/>
              </a:solidFill>
            </a:rPr>
            <a:t>(</a:t>
          </a:r>
          <a:r>
            <a:rPr lang="de-AT" sz="2000" kern="1200" dirty="0" smtClean="0">
              <a:solidFill>
                <a:schemeClr val="tx1"/>
              </a:solidFill>
            </a:rPr>
            <a:t>NMS</a:t>
          </a:r>
          <a:r>
            <a:rPr lang="de-AT" sz="2000" kern="1200" dirty="0" smtClean="0">
              <a:solidFill>
                <a:srgbClr val="FF0000"/>
              </a:solidFill>
            </a:rPr>
            <a:t>)/MS</a:t>
          </a:r>
          <a:endParaRPr lang="de-AT" sz="2000" kern="1200" dirty="0">
            <a:solidFill>
              <a:srgbClr val="FF0000"/>
            </a:solidFill>
          </a:endParaRPr>
        </a:p>
      </dsp:txBody>
      <dsp:txXfrm>
        <a:off x="5063482" y="333626"/>
        <a:ext cx="1306878" cy="7363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0A14B-07B5-436B-923F-2F0317E6E4AE}">
      <dsp:nvSpPr>
        <dsp:cNvPr id="0" name=""/>
        <dsp:cNvSpPr/>
      </dsp:nvSpPr>
      <dsp:spPr>
        <a:xfrm>
          <a:off x="2570" y="292222"/>
          <a:ext cx="1252738" cy="7954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2AB289B-A441-4331-B325-787CEB8BBC71}">
      <dsp:nvSpPr>
        <dsp:cNvPr id="0" name=""/>
        <dsp:cNvSpPr/>
      </dsp:nvSpPr>
      <dsp:spPr>
        <a:xfrm>
          <a:off x="141764" y="424456"/>
          <a:ext cx="1252738" cy="795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kern="1200" dirty="0" smtClean="0"/>
            <a:t>AHS (Oberstufe) 4 Jahre</a:t>
          </a:r>
          <a:endParaRPr lang="de-AT" sz="1200" kern="1200" dirty="0"/>
        </a:p>
      </dsp:txBody>
      <dsp:txXfrm>
        <a:off x="165063" y="447755"/>
        <a:ext cx="1206140" cy="748891"/>
      </dsp:txXfrm>
    </dsp:sp>
    <dsp:sp modelId="{37EBCD2A-1B91-4610-A590-8F0F62C007DD}">
      <dsp:nvSpPr>
        <dsp:cNvPr id="0" name=""/>
        <dsp:cNvSpPr/>
      </dsp:nvSpPr>
      <dsp:spPr>
        <a:xfrm>
          <a:off x="1533696" y="292222"/>
          <a:ext cx="1252738" cy="7954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0A14142-E602-487E-B183-E83FA7BE2A75}">
      <dsp:nvSpPr>
        <dsp:cNvPr id="0" name=""/>
        <dsp:cNvSpPr/>
      </dsp:nvSpPr>
      <dsp:spPr>
        <a:xfrm>
          <a:off x="1672889" y="424456"/>
          <a:ext cx="1252738" cy="795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kern="1200" dirty="0" smtClean="0"/>
            <a:t>Berufsbildende Höhere Schule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kern="1200" dirty="0" smtClean="0"/>
            <a:t>5 Jahre</a:t>
          </a:r>
          <a:endParaRPr lang="de-AT" sz="1200" kern="1200" dirty="0"/>
        </a:p>
      </dsp:txBody>
      <dsp:txXfrm>
        <a:off x="1696188" y="447755"/>
        <a:ext cx="1206140" cy="748891"/>
      </dsp:txXfrm>
    </dsp:sp>
    <dsp:sp modelId="{C5C570C6-D696-4C3C-94E1-26871C60EB30}">
      <dsp:nvSpPr>
        <dsp:cNvPr id="0" name=""/>
        <dsp:cNvSpPr/>
      </dsp:nvSpPr>
      <dsp:spPr>
        <a:xfrm>
          <a:off x="3064821" y="292222"/>
          <a:ext cx="1252738" cy="7954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7AA96E5-DCBD-4A45-B161-68159644E4C5}">
      <dsp:nvSpPr>
        <dsp:cNvPr id="0" name=""/>
        <dsp:cNvSpPr/>
      </dsp:nvSpPr>
      <dsp:spPr>
        <a:xfrm>
          <a:off x="3204014" y="424456"/>
          <a:ext cx="1252738" cy="795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kern="1200" dirty="0" smtClean="0"/>
            <a:t>Berufsbildende mittlere Schule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kern="1200" dirty="0" smtClean="0"/>
            <a:t>3-4 Jahre</a:t>
          </a:r>
          <a:endParaRPr lang="de-AT" sz="1200" kern="1200" dirty="0"/>
        </a:p>
      </dsp:txBody>
      <dsp:txXfrm>
        <a:off x="3227313" y="447755"/>
        <a:ext cx="1206140" cy="748891"/>
      </dsp:txXfrm>
    </dsp:sp>
    <dsp:sp modelId="{E14FE6C2-ED39-4530-988E-EC92E8277183}">
      <dsp:nvSpPr>
        <dsp:cNvPr id="0" name=""/>
        <dsp:cNvSpPr/>
      </dsp:nvSpPr>
      <dsp:spPr>
        <a:xfrm>
          <a:off x="4595946" y="292222"/>
          <a:ext cx="1252738" cy="7954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CE359B9-4BE0-4E3C-9D1E-71764C5A5F51}">
      <dsp:nvSpPr>
        <dsp:cNvPr id="0" name=""/>
        <dsp:cNvSpPr/>
      </dsp:nvSpPr>
      <dsp:spPr>
        <a:xfrm>
          <a:off x="4735139" y="424456"/>
          <a:ext cx="1252738" cy="795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kern="1200" dirty="0" smtClean="0"/>
            <a:t>Polytechnische Schule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kern="1200" dirty="0" smtClean="0"/>
            <a:t>1 Jahr</a:t>
          </a:r>
          <a:endParaRPr lang="de-AT" sz="1200" kern="1200" dirty="0"/>
        </a:p>
      </dsp:txBody>
      <dsp:txXfrm>
        <a:off x="4758438" y="447755"/>
        <a:ext cx="1206140" cy="748891"/>
      </dsp:txXfrm>
    </dsp:sp>
    <dsp:sp modelId="{2B1921BB-8AD2-435D-9E38-BD9F2E522348}">
      <dsp:nvSpPr>
        <dsp:cNvPr id="0" name=""/>
        <dsp:cNvSpPr/>
      </dsp:nvSpPr>
      <dsp:spPr>
        <a:xfrm>
          <a:off x="6127072" y="292222"/>
          <a:ext cx="1252738" cy="7954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E40F6DA-783E-473F-AF02-EDD36EF3D593}">
      <dsp:nvSpPr>
        <dsp:cNvPr id="0" name=""/>
        <dsp:cNvSpPr/>
      </dsp:nvSpPr>
      <dsp:spPr>
        <a:xfrm>
          <a:off x="6266265" y="424456"/>
          <a:ext cx="1252738" cy="795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kern="1200" dirty="0" smtClean="0"/>
            <a:t>Fachmittelschule 1 Jahr</a:t>
          </a:r>
          <a:endParaRPr lang="de-AT" sz="1200" kern="1200" dirty="0"/>
        </a:p>
      </dsp:txBody>
      <dsp:txXfrm>
        <a:off x="6289564" y="447755"/>
        <a:ext cx="1206140" cy="7488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12F594-51A5-4B3F-B311-85B9381FB75C}">
      <dsp:nvSpPr>
        <dsp:cNvPr id="0" name=""/>
        <dsp:cNvSpPr/>
      </dsp:nvSpPr>
      <dsp:spPr>
        <a:xfrm>
          <a:off x="1404894" y="600"/>
          <a:ext cx="1165200" cy="73990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B538635-7BAF-4CC2-92DF-549F1E992A99}">
      <dsp:nvSpPr>
        <dsp:cNvPr id="0" name=""/>
        <dsp:cNvSpPr/>
      </dsp:nvSpPr>
      <dsp:spPr>
        <a:xfrm>
          <a:off x="1534361" y="123593"/>
          <a:ext cx="1165200" cy="739902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500" kern="1200" dirty="0" smtClean="0"/>
            <a:t>Berufsschule 3-4 Jahre</a:t>
          </a:r>
          <a:endParaRPr lang="de-AT" sz="1500" kern="1200" dirty="0"/>
        </a:p>
      </dsp:txBody>
      <dsp:txXfrm>
        <a:off x="1556032" y="145264"/>
        <a:ext cx="1121858" cy="6965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0A14B-07B5-436B-923F-2F0317E6E4AE}">
      <dsp:nvSpPr>
        <dsp:cNvPr id="0" name=""/>
        <dsp:cNvSpPr/>
      </dsp:nvSpPr>
      <dsp:spPr>
        <a:xfrm>
          <a:off x="1381465" y="932"/>
          <a:ext cx="2039419" cy="12950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2AB289B-A441-4331-B325-787CEB8BBC71}">
      <dsp:nvSpPr>
        <dsp:cNvPr id="0" name=""/>
        <dsp:cNvSpPr/>
      </dsp:nvSpPr>
      <dsp:spPr>
        <a:xfrm>
          <a:off x="1608067" y="216204"/>
          <a:ext cx="2039419" cy="1295031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smtClean="0"/>
            <a:t>Reifeprüfung</a:t>
          </a:r>
          <a:endParaRPr lang="de-AT" sz="1800" kern="1200" dirty="0"/>
        </a:p>
      </dsp:txBody>
      <dsp:txXfrm>
        <a:off x="1645997" y="254134"/>
        <a:ext cx="1963559" cy="1219171"/>
      </dsp:txXfrm>
    </dsp:sp>
    <dsp:sp modelId="{37EBCD2A-1B91-4610-A590-8F0F62C007DD}">
      <dsp:nvSpPr>
        <dsp:cNvPr id="0" name=""/>
        <dsp:cNvSpPr/>
      </dsp:nvSpPr>
      <dsp:spPr>
        <a:xfrm>
          <a:off x="3874088" y="932"/>
          <a:ext cx="2039419" cy="12950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0A14142-E602-487E-B183-E83FA7BE2A75}">
      <dsp:nvSpPr>
        <dsp:cNvPr id="0" name=""/>
        <dsp:cNvSpPr/>
      </dsp:nvSpPr>
      <dsp:spPr>
        <a:xfrm>
          <a:off x="4100690" y="216204"/>
          <a:ext cx="2039419" cy="1295031"/>
        </a:xfrm>
        <a:prstGeom prst="roundRect">
          <a:avLst>
            <a:gd name="adj" fmla="val 10000"/>
          </a:avLst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smtClean="0"/>
            <a:t>Berufsreifeprüfung</a:t>
          </a:r>
          <a:endParaRPr lang="de-AT" sz="1800" kern="1200" dirty="0"/>
        </a:p>
      </dsp:txBody>
      <dsp:txXfrm>
        <a:off x="4138620" y="254134"/>
        <a:ext cx="1963559" cy="12191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4D719-FDE9-4684-BD21-24BE570ECF43}" type="datetimeFigureOut">
              <a:rPr lang="de-AT" smtClean="0"/>
              <a:t>17.09.2019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30CCF-7DD8-42B3-ADA7-059A4F8A17D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03907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CAD-101D-45A8-A78B-054BCDD1BB31}" type="datetimeFigureOut">
              <a:rPr lang="de-AT" smtClean="0"/>
              <a:t>17.09.2019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CCEA-3C69-4BC3-B889-EC5B7027FFB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62779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CAD-101D-45A8-A78B-054BCDD1BB31}" type="datetimeFigureOut">
              <a:rPr lang="de-AT" smtClean="0"/>
              <a:t>17.09.2019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CCEA-3C69-4BC3-B889-EC5B7027FFB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329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CAD-101D-45A8-A78B-054BCDD1BB31}" type="datetimeFigureOut">
              <a:rPr lang="de-AT" smtClean="0"/>
              <a:t>17.09.2019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CCEA-3C69-4BC3-B889-EC5B7027FFB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1315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CAD-101D-45A8-A78B-054BCDD1BB31}" type="datetimeFigureOut">
              <a:rPr lang="de-AT" smtClean="0"/>
              <a:t>17.09.2019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CCEA-3C69-4BC3-B889-EC5B7027FFB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CAD-101D-45A8-A78B-054BCDD1BB31}" type="datetimeFigureOut">
              <a:rPr lang="de-AT" smtClean="0"/>
              <a:t>17.09.2019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CCEA-3C69-4BC3-B889-EC5B7027FFB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CAD-101D-45A8-A78B-054BCDD1BB31}" type="datetimeFigureOut">
              <a:rPr lang="de-AT" smtClean="0"/>
              <a:t>17.09.2019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CCEA-3C69-4BC3-B889-EC5B7027FFB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CAD-101D-45A8-A78B-054BCDD1BB31}" type="datetimeFigureOut">
              <a:rPr lang="de-AT" smtClean="0"/>
              <a:t>17.09.2019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CCEA-3C69-4BC3-B889-EC5B7027FFBE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CAD-101D-45A8-A78B-054BCDD1BB31}" type="datetimeFigureOut">
              <a:rPr lang="de-AT" smtClean="0"/>
              <a:t>17.09.2019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CCEA-3C69-4BC3-B889-EC5B7027FFB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CAD-101D-45A8-A78B-054BCDD1BB31}" type="datetimeFigureOut">
              <a:rPr lang="de-AT" smtClean="0"/>
              <a:t>17.09.2019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CCEA-3C69-4BC3-B889-EC5B7027FFB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CAD-101D-45A8-A78B-054BCDD1BB31}" type="datetimeFigureOut">
              <a:rPr lang="de-AT" smtClean="0"/>
              <a:t>17.09.2019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CCEA-3C69-4BC3-B889-EC5B7027FFB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CAD-101D-45A8-A78B-054BCDD1BB31}" type="datetimeFigureOut">
              <a:rPr lang="de-AT" smtClean="0"/>
              <a:t>17.09.2019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5BCCEA-3C69-4BC3-B889-EC5B7027FFB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CAD-101D-45A8-A78B-054BCDD1BB31}" type="datetimeFigureOut">
              <a:rPr lang="de-AT" smtClean="0"/>
              <a:t>17.09.2019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CCEA-3C69-4BC3-B889-EC5B7027FFB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53263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CAD-101D-45A8-A78B-054BCDD1BB31}" type="datetimeFigureOut">
              <a:rPr lang="de-AT" smtClean="0"/>
              <a:t>17.09.2019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CCEA-3C69-4BC3-B889-EC5B7027FFB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CAD-101D-45A8-A78B-054BCDD1BB31}" type="datetimeFigureOut">
              <a:rPr lang="de-AT" smtClean="0"/>
              <a:t>17.09.2019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CCEA-3C69-4BC3-B889-EC5B7027FFB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CAD-101D-45A8-A78B-054BCDD1BB31}" type="datetimeFigureOut">
              <a:rPr lang="de-AT" smtClean="0"/>
              <a:t>17.09.2019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CCEA-3C69-4BC3-B889-EC5B7027FFBE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CAD-101D-45A8-A78B-054BCDD1BB31}" type="datetimeFigureOut">
              <a:rPr lang="de-AT" smtClean="0"/>
              <a:t>17.09.2019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CCEA-3C69-4BC3-B889-EC5B7027FFB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66542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CAD-101D-45A8-A78B-054BCDD1BB31}" type="datetimeFigureOut">
              <a:rPr lang="de-AT" smtClean="0"/>
              <a:t>17.09.2019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CCEA-3C69-4BC3-B889-EC5B7027FFB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7291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CAD-101D-45A8-A78B-054BCDD1BB31}" type="datetimeFigureOut">
              <a:rPr lang="de-AT" smtClean="0"/>
              <a:t>17.09.2019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CCEA-3C69-4BC3-B889-EC5B7027FFB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26302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CAD-101D-45A8-A78B-054BCDD1BB31}" type="datetimeFigureOut">
              <a:rPr lang="de-AT" smtClean="0"/>
              <a:t>17.09.2019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CCEA-3C69-4BC3-B889-EC5B7027FFB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068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CAD-101D-45A8-A78B-054BCDD1BB31}" type="datetimeFigureOut">
              <a:rPr lang="de-AT" smtClean="0"/>
              <a:t>17.09.2019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CCEA-3C69-4BC3-B889-EC5B7027FFB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4507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CAD-101D-45A8-A78B-054BCDD1BB31}" type="datetimeFigureOut">
              <a:rPr lang="de-AT" smtClean="0"/>
              <a:t>17.09.2019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CCEA-3C69-4BC3-B889-EC5B7027FFB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59791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1CAD-101D-45A8-A78B-054BCDD1BB31}" type="datetimeFigureOut">
              <a:rPr lang="de-AT" smtClean="0"/>
              <a:t>17.09.2019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BCCEA-3C69-4BC3-B889-EC5B7027FFB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9525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11CAD-101D-45A8-A78B-054BCDD1BB31}" type="datetimeFigureOut">
              <a:rPr lang="de-AT" smtClean="0"/>
              <a:t>17.09.2019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BCCEA-3C69-4BC3-B889-EC5B7027FFB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8950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111CAD-101D-45A8-A78B-054BCDD1BB31}" type="datetimeFigureOut">
              <a:rPr lang="de-AT" smtClean="0"/>
              <a:t>17.09.2019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15BCCEA-3C69-4BC3-B889-EC5B7027FFBE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18" Type="http://schemas.openxmlformats.org/officeDocument/2006/relationships/diagramLayout" Target="../diagrams/layout6.xml"/><Relationship Id="rId3" Type="http://schemas.openxmlformats.org/officeDocument/2006/relationships/diagramLayout" Target="../diagrams/layout3.xml"/><Relationship Id="rId21" Type="http://schemas.microsoft.com/office/2007/relationships/diagramDrawing" Target="../diagrams/drawing6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17" Type="http://schemas.openxmlformats.org/officeDocument/2006/relationships/diagramData" Target="../diagrams/data6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20" Type="http://schemas.openxmlformats.org/officeDocument/2006/relationships/diagramColors" Target="../diagrams/colors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19" Type="http://schemas.openxmlformats.org/officeDocument/2006/relationships/diagramQuickStyle" Target="../diagrams/quickStyle6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9109131">
            <a:off x="750118" y="1738963"/>
            <a:ext cx="6629400" cy="1219201"/>
          </a:xfrm>
        </p:spPr>
        <p:txBody>
          <a:bodyPr>
            <a:normAutofit/>
          </a:bodyPr>
          <a:lstStyle/>
          <a:p>
            <a:r>
              <a:rPr lang="de-AT" cap="none" dirty="0" smtClean="0"/>
              <a:t>Möglichkeiten und </a:t>
            </a:r>
            <a:r>
              <a:rPr lang="de-AT" cap="none" dirty="0"/>
              <a:t>W</a:t>
            </a:r>
            <a:r>
              <a:rPr lang="de-AT" cap="none" dirty="0" smtClean="0"/>
              <a:t>ege nach der </a:t>
            </a:r>
            <a:r>
              <a:rPr lang="de-AT" cap="none" dirty="0"/>
              <a:t>V</a:t>
            </a:r>
            <a:r>
              <a:rPr lang="de-AT" cap="none" dirty="0" smtClean="0"/>
              <a:t>olksschule</a:t>
            </a:r>
            <a:endParaRPr lang="de-AT" cap="none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893678798"/>
              </p:ext>
            </p:extLst>
          </p:nvPr>
        </p:nvGraphicFramePr>
        <p:xfrm>
          <a:off x="3275856" y="2996952"/>
          <a:ext cx="3168352" cy="3199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hteck 8"/>
          <p:cNvSpPr/>
          <p:nvPr/>
        </p:nvSpPr>
        <p:spPr>
          <a:xfrm rot="19354660">
            <a:off x="6048080" y="2259268"/>
            <a:ext cx="968535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10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de-AT" sz="10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22830" y="81886"/>
            <a:ext cx="8911988" cy="6673756"/>
          </a:xfrm>
          <a:prstGeom prst="rect">
            <a:avLst/>
          </a:prstGeom>
          <a:noFill/>
          <a:ln w="57150" cmpd="tri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1804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8101188"/>
              </p:ext>
            </p:extLst>
          </p:nvPr>
        </p:nvGraphicFramePr>
        <p:xfrm>
          <a:off x="107504" y="116632"/>
          <a:ext cx="9036496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1" name="Gerade Verbindung 10"/>
          <p:cNvCxnSpPr/>
          <p:nvPr/>
        </p:nvCxnSpPr>
        <p:spPr>
          <a:xfrm>
            <a:off x="4139952" y="2354461"/>
            <a:ext cx="248" cy="282451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/>
          <p:cNvSpPr/>
          <p:nvPr/>
        </p:nvSpPr>
        <p:spPr>
          <a:xfrm>
            <a:off x="122830" y="81886"/>
            <a:ext cx="8911988" cy="6673756"/>
          </a:xfrm>
          <a:prstGeom prst="rect">
            <a:avLst/>
          </a:prstGeom>
          <a:noFill/>
          <a:ln w="57150" cmpd="tri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157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801894"/>
              </p:ext>
            </p:extLst>
          </p:nvPr>
        </p:nvGraphicFramePr>
        <p:xfrm>
          <a:off x="1043609" y="332656"/>
          <a:ext cx="6984775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8679156"/>
              </p:ext>
            </p:extLst>
          </p:nvPr>
        </p:nvGraphicFramePr>
        <p:xfrm>
          <a:off x="971600" y="1700808"/>
          <a:ext cx="7521575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2617130"/>
              </p:ext>
            </p:extLst>
          </p:nvPr>
        </p:nvGraphicFramePr>
        <p:xfrm>
          <a:off x="4572000" y="3356992"/>
          <a:ext cx="4104456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8944335"/>
              </p:ext>
            </p:extLst>
          </p:nvPr>
        </p:nvGraphicFramePr>
        <p:xfrm>
          <a:off x="1187624" y="4653136"/>
          <a:ext cx="7521575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cxnSp>
        <p:nvCxnSpPr>
          <p:cNvPr id="28" name="Gerade Verbindung 27"/>
          <p:cNvCxnSpPr/>
          <p:nvPr/>
        </p:nvCxnSpPr>
        <p:spPr>
          <a:xfrm>
            <a:off x="2699792" y="1484784"/>
            <a:ext cx="0" cy="144016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4788024" y="1430328"/>
            <a:ext cx="0" cy="198472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>
            <a:off x="6804248" y="1430328"/>
            <a:ext cx="0" cy="198472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>
            <a:off x="2699792" y="1628800"/>
            <a:ext cx="4120108" cy="95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/>
          <p:nvPr/>
        </p:nvCxnSpPr>
        <p:spPr>
          <a:xfrm flipH="1">
            <a:off x="2195736" y="1638300"/>
            <a:ext cx="2592288" cy="422548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 flipH="1">
            <a:off x="3779912" y="1638300"/>
            <a:ext cx="1008112" cy="422548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/>
          <p:nvPr/>
        </p:nvCxnSpPr>
        <p:spPr>
          <a:xfrm>
            <a:off x="4759846" y="1638300"/>
            <a:ext cx="820266" cy="422548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/>
          <p:nvPr/>
        </p:nvCxnSpPr>
        <p:spPr>
          <a:xfrm>
            <a:off x="4788024" y="1638300"/>
            <a:ext cx="2304256" cy="422548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/>
          <p:nvPr/>
        </p:nvCxnSpPr>
        <p:spPr>
          <a:xfrm>
            <a:off x="4788024" y="1638300"/>
            <a:ext cx="4956" cy="38862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/>
          <p:nvPr/>
        </p:nvCxnSpPr>
        <p:spPr>
          <a:xfrm>
            <a:off x="4854332" y="2924944"/>
            <a:ext cx="725780" cy="1728192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/>
          <p:nvPr/>
        </p:nvCxnSpPr>
        <p:spPr>
          <a:xfrm>
            <a:off x="6488038" y="2924944"/>
            <a:ext cx="0" cy="432048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/>
          <p:nvPr/>
        </p:nvCxnSpPr>
        <p:spPr>
          <a:xfrm flipH="1">
            <a:off x="6890345" y="2924944"/>
            <a:ext cx="403870" cy="432048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/>
          <p:nvPr/>
        </p:nvCxnSpPr>
        <p:spPr>
          <a:xfrm>
            <a:off x="6483836" y="4221088"/>
            <a:ext cx="0" cy="432048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/>
          <p:nvPr/>
        </p:nvCxnSpPr>
        <p:spPr>
          <a:xfrm>
            <a:off x="2087880" y="2918460"/>
            <a:ext cx="755928" cy="1744960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/>
          <p:nvPr/>
        </p:nvCxnSpPr>
        <p:spPr>
          <a:xfrm>
            <a:off x="3275856" y="2924944"/>
            <a:ext cx="0" cy="1728192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hteck 72"/>
          <p:cNvSpPr/>
          <p:nvPr/>
        </p:nvSpPr>
        <p:spPr>
          <a:xfrm>
            <a:off x="122830" y="81886"/>
            <a:ext cx="8911988" cy="6673756"/>
          </a:xfrm>
          <a:prstGeom prst="rect">
            <a:avLst/>
          </a:prstGeom>
          <a:noFill/>
          <a:ln w="57150" cmpd="tri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7594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077573"/>
              </p:ext>
            </p:extLst>
          </p:nvPr>
        </p:nvGraphicFramePr>
        <p:xfrm>
          <a:off x="683568" y="476672"/>
          <a:ext cx="8064896" cy="60686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</a:tblGrid>
              <a:tr h="1118173">
                <a:tc>
                  <a:txBody>
                    <a:bodyPr/>
                    <a:lstStyle/>
                    <a:p>
                      <a:pPr algn="ctr"/>
                      <a:r>
                        <a:rPr lang="de-AT" sz="3500" cap="none" dirty="0" smtClean="0"/>
                        <a:t>Ist mein Kind für den Besuch einer AHS geeignet?</a:t>
                      </a:r>
                      <a:endParaRPr lang="de-AT" sz="3500" dirty="0"/>
                    </a:p>
                  </a:txBody>
                  <a:tcPr/>
                </a:tc>
              </a:tr>
              <a:tr h="4910449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de-AT" sz="1800" dirty="0" smtClean="0"/>
                        <a:t>Lernt mein Kind gerne, auch ohne Aufforderung?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de-AT" sz="1800" dirty="0" smtClean="0"/>
                        <a:t>Arbeitet es selbstständig?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de-AT" sz="1800" dirty="0" smtClean="0"/>
                        <a:t>Zeigt es Fleiß und Lernwilligkeit?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de-AT" sz="1800" dirty="0" smtClean="0"/>
                        <a:t>Sorgt es für einen ordentlichen Zustand der Arbeitsmaterialien?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de-AT" sz="1800" dirty="0" smtClean="0"/>
                        <a:t>Versteht es schriftliche und mündliche Anweisungen?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de-AT" sz="1800" dirty="0" smtClean="0"/>
                        <a:t>Kann es über längere Zeit konzentriert zuhören?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de-AT" sz="1800" dirty="0" smtClean="0"/>
                        <a:t>Kann es ohne Mühe schnell und viel schreiben?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de-AT" sz="1800" dirty="0" smtClean="0"/>
                        <a:t>Hält es Lernstress und Leistungsdruck gut aus?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de-AT" sz="1800" dirty="0" smtClean="0"/>
                        <a:t>Verkraftet es Misserfolge?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de-AT" sz="1800" dirty="0" smtClean="0"/>
                        <a:t>Hält es wechselnde Bezugspersonen gut aus?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de-AT" sz="1800" dirty="0" smtClean="0"/>
                        <a:t>Hat es gute Noten (1 oder 2 in D und M)?     </a:t>
                      </a:r>
                      <a:r>
                        <a:rPr lang="de-AT" sz="18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de-AT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122830" y="81886"/>
            <a:ext cx="8911988" cy="6673756"/>
          </a:xfrm>
          <a:prstGeom prst="rect">
            <a:avLst/>
          </a:prstGeom>
          <a:noFill/>
          <a:ln w="57150" cmpd="tri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7563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947745"/>
              </p:ext>
            </p:extLst>
          </p:nvPr>
        </p:nvGraphicFramePr>
        <p:xfrm>
          <a:off x="539750" y="404663"/>
          <a:ext cx="8136706" cy="6644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136706"/>
              </a:tblGrid>
              <a:tr h="755090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de-AT" sz="3500" cap="none" dirty="0" smtClean="0"/>
                        <a:t>Merkmale der (N)MS bzw. WMS an Pflichtschulstandorten</a:t>
                      </a:r>
                      <a:endParaRPr lang="de-AT" sz="3500" dirty="0"/>
                    </a:p>
                  </a:txBody>
                  <a:tcPr/>
                </a:tc>
              </a:tr>
              <a:tr h="755090"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de-AT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kleine Lehrer</a:t>
                      </a:r>
                      <a:r>
                        <a:rPr lang="de-AT" sz="16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/innenteams (echte Jahrgangteams)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de-AT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schülerzentrierter Unterricht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de-AT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kompetenzorientierter Unterricht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de-AT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individuelle Förderung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de-AT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Benotung und individuelle Rückmeldeverfahren (Kompetenzraster; KEL – Gespräch</a:t>
                      </a:r>
                      <a:r>
                        <a:rPr lang="de-AT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de-AT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EDL </a:t>
                      </a:r>
                      <a:r>
                        <a:rPr lang="de-AT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</a:t>
                      </a:r>
                      <a:r>
                        <a:rPr lang="de-AT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de-AT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rgänzende</a:t>
                      </a:r>
                      <a:r>
                        <a:rPr lang="de-AT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</a:t>
                      </a:r>
                      <a:r>
                        <a:rPr lang="de-AT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ifferenzierende </a:t>
                      </a:r>
                      <a:r>
                        <a:rPr lang="de-AT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de-AT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eistungsbeschreibung</a:t>
                      </a:r>
                      <a:r>
                        <a:rPr lang="de-AT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de-AT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de-AT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D, M, E Benotung nach </a:t>
                      </a:r>
                      <a:r>
                        <a:rPr lang="de-AT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Standard und Standard AHS </a:t>
                      </a:r>
                      <a:r>
                        <a:rPr lang="de-AT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(vormals „grundlegender oder vertiefender Allgemeinbildung“)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de-AT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Berufsorientierung </a:t>
                      </a:r>
                      <a:endParaRPr lang="de-AT" sz="16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de-AT" sz="1600" dirty="0" smtClean="0"/>
                        <a:t>Vorbereitung auf den </a:t>
                      </a:r>
                      <a:r>
                        <a:rPr lang="de-AT" sz="1600" b="0" dirty="0" smtClean="0"/>
                        <a:t>Besuch weiterführender Schulen oder einer dualen Ausbildung </a:t>
                      </a:r>
                      <a:r>
                        <a:rPr lang="de-AT" sz="1600" dirty="0" smtClean="0"/>
                        <a:t>(Lehre)</a:t>
                      </a:r>
                      <a:endParaRPr lang="de-AT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de-AT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vermehrte praktische Umsetzung des</a:t>
                      </a:r>
                      <a:r>
                        <a:rPr lang="de-AT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Lehrplans</a:t>
                      </a:r>
                      <a:endParaRPr lang="de-AT" sz="16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de-AT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Zusammenarbeit</a:t>
                      </a:r>
                      <a:r>
                        <a:rPr lang="de-AT" sz="16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AT" sz="16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 Lehrer/innenteam und</a:t>
                      </a:r>
                      <a:r>
                        <a:rPr lang="de-AT" sz="16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mit Eltern</a:t>
                      </a:r>
                      <a:endParaRPr lang="de-AT" sz="16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de-AT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wiederholtes Üben und Festigen sowie Motivieren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de-AT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AHS-LP, aber unterschiedlicher Arbeitsumfang und Tempo der Erarbeitung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hteck 4"/>
          <p:cNvSpPr/>
          <p:nvPr/>
        </p:nvSpPr>
        <p:spPr>
          <a:xfrm>
            <a:off x="122830" y="81886"/>
            <a:ext cx="8911988" cy="6673756"/>
          </a:xfrm>
          <a:prstGeom prst="rect">
            <a:avLst/>
          </a:prstGeom>
          <a:noFill/>
          <a:ln w="57150" cmpd="tri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058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nutzerdefiniertes Design">
  <a:themeElements>
    <a:clrScheme name="Winkel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nkel">
  <a:themeElements>
    <a:clrScheme name="Winkel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Winkel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nk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328</Words>
  <Application>Microsoft Office PowerPoint</Application>
  <PresentationFormat>Bildschirmpräsentation (4:3)</PresentationFormat>
  <Paragraphs>64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7" baseType="lpstr">
      <vt:lpstr>Benutzerdefiniertes Design</vt:lpstr>
      <vt:lpstr>Winkel</vt:lpstr>
      <vt:lpstr>Möglichkeiten und Wege nach der Volksschule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Möglichkeiten und Wege nach der Volksschule</dc:title>
  <dc:creator>Sara Ra-Ha</dc:creator>
  <cp:lastModifiedBy>Köck Maximilian</cp:lastModifiedBy>
  <cp:revision>35</cp:revision>
  <cp:lastPrinted>2019-09-17T09:03:44Z</cp:lastPrinted>
  <dcterms:created xsi:type="dcterms:W3CDTF">2016-06-20T17:26:30Z</dcterms:created>
  <dcterms:modified xsi:type="dcterms:W3CDTF">2019-09-17T09:04:28Z</dcterms:modified>
</cp:coreProperties>
</file>